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7" r:id="rId2"/>
    <p:sldId id="276" r:id="rId3"/>
    <p:sldId id="271" r:id="rId4"/>
    <p:sldId id="273" r:id="rId5"/>
    <p:sldId id="274" r:id="rId6"/>
    <p:sldId id="275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äyttäjä" initials="K" lastIdx="4" clrIdx="0">
    <p:extLst>
      <p:ext uri="{19B8F6BF-5375-455C-9EA6-DF929625EA0E}">
        <p15:presenceInfo xmlns:p15="http://schemas.microsoft.com/office/powerpoint/2012/main" userId="Käyttäj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6:45.442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66,'4'-3,"0"0,0 0,1 0,-1 0,1 1,-1 0,1 0,0 0,0 1,0-1,0 1,0 1,5-1,73-3,-61 5,-18-1,31 0,1-1,-1-2,0-1,13-5,0 2,1 1,0 3,0 1,0 3,0 2,60 0,511-3,-594 2,1 0,-1 2,0 2,0 0,8 4,-8-2,1-1,1-1,-1-2,25 2,44-7,-55 0,0 1,1 2,-1 2,34 7,-11 3,-1-4,1-3,4-2,193 0,-231-5,-11 1,0 2,-1 0,1 0,0 2,-1 0,8 5,-6-3,0-1,0 0,1-2,0 0,4-1,95 12,-79-9,0-1,23 0,822-7,-856 4,0 1,-1 1,5 2,-2 0,1-1,16-1,120-6,-85-1,76 8,-93 9,-56-11,-1 0,1-1,-1 0,1-1,0 0,-1 0,1-1,0-1,3 0,192-27,-194 26,-1 0,0-1,0-1,0 0,0-1,10-5,41-15,-27 15,0 3,0 1,1 1,0 2,21 2,1245 3,-742-3,-531-1,0-1,0-2,0 0,24-10,-21 7,0 0,0 2,27-1,334 5,-195 4,-175-3,-1-2,1 0,15-5,-13 3,-1 1,1 0,2 2,695 0,-351 5,-347-3,17-1,-1 2,0 2,0 1,23 7,-24-4,1-1,6-2,53 8,13 0,-76-9,0 1,29 7,-34-6,0-1,0-1,1-2,0-1,0-2,91 3,-99 2,0 2,-1 0,1 2,5 3,-9-3,0-1,1-1,-1-1,1 0,18 0,551-4,-263-2,-312 1,0-1,-1 0,1-1,0-1,-1 0,0-1,7-4,-6 3,1 0,-1 1,1 1,0 1,1 0,1 0,313 2,-161 3,-143-2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9:25.381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359 1,'0'1006,"-1"-982,-2 0,-1 0,-6 22,-2 13,-1-1,8-38,1 0,0 0,1 10,-2 13,-1 1,-3-2,-5 13,-10 55,-3 7,17-83,2 1,2 0,0 0,1 34,4-46,-2 0,0 0,-5 15,3-13,1 0,-1 25,5-30,0-1,-2 1,0-1,-1 1,-1-1,0 0,-2 0,0-1,-5 8,2-2,1 0,0 1,2 0,-1 12,-17 60,17-70,1 0,1 0,1 9,-10 48,8-46,1 1,3 0,0 0,5 28,-2-6,-1-35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9:37.64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1 268,'4730'0,"-4680"-3,0-3,0-1,0-3,23-9,-19 6,1 1,1 3,31-1,-34 9,-20 1,-1-2,1-1,-1-1,7-4,8 1,0 1,0 2,0 3,0 1,13 4,48-2,2815-2,-2883-2,0-3,-1-1,0-2,36-12,-19 4,42-4,-15 12,1 4,68 6,-38 0,3-6,-64-1,-1-4,21-6,-30 5,0 2,1 2,39 0,420 7,-484 0,-1 1,1 1,-1 0,3 2,61 10,-73-15,-1 0,1 1,-1 0,1 0,-1 1,0 1,0-1,0 1,0 0,0 1,-1 0,1 0,-1 1,0 0,0 0,-1 0,1 1,-1 0,-1 1,4 3,21 18,-13-19</inkml:trace>
  <inkml:trace contextRef="#ctx0" brushRef="#br0" timeOffset="4062.921">13557 297,'5'-1,"0"0,0-1,0 1,0-1,-1 0,1 0,0-1,-1 1,1-1,0-1,27-13,-12 11,-1 2,1 0,0 1,0 1,15 0,-16 2,1-1,0-2,-1 0,0-1,0 0,2-2,26-13,-27 10,1 1,0 0,0 2,0 1,1 0,0 1,19 0,13 4,-19 1,0-2,-1-1,1-2,20-5,12-5,1 3,0 3,6 3,204 1,-194 4,1123 0,-1184 2,-1 0,0 1,19 6,-17-4,1-1,-1 0,5-2,515 0,-261-5,-254 2,-1-2,1-1,7-3,-4 1,-1 1,20 1,651 2,-340 4,2560-2,-2886 2,1 1,29 8,-26-5,0-1,8-1,693-2,-359-5,2186 3,-2542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6:52.975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63,'0'-3,"1"1,-1-1,1 1,-1-1,1 1,0-1,0 1,0-1,0 1,0 0,0 0,1-1,-1 1,1 0,0 0,0 1,-1-1,1 0,0 0,1 1,-1-1,0 1,0 0,1 0,-1 0,0 0,1 0,-1 0,1 0,-1 1,1 0,1-1,14-2,-1 2,1-1,0 2,11 1,-10 0,853 1,-843 0,1 1,-1 1,0 2,-1 1,1 1,1 1,0-2,0-1,1-2,17 1,141-8,-74 0,47 8,-117 0,0 3,27 8,-36-7,0-1,1-2,-1-2,17 0,2227-6,-2238 5,1 1,-1 3,-1 1,9 4,80 15,-63-16,-36-4,2-2,-1-2,12 0,8-2,-34 1,0-1,0 0,0-2,0 0,0-1,0-1,-1-1,13-4,-24 5,0-1,0 0,0-1,0 1,-1-1,0 0,0-1,0 1,0-1,0-1,0 0,1-1,1 1,-1 1,1-1,0 1,2 0,14-8,0 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7:12.51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0 125,'597'0,"-556"-2,-1-2,25-5,-23 2,0 2,19 1,80 6,-47 1,54-8,-117 1,-1-1,0-2,15-6,-19 5,0 1,1 1,0 2,-1 0,2 2,-7 2,12 0,0-2,0-1,0-1,3-3,12 0,1 1,1 3,-1 1,48 6,11-1,543-3,-613 2,1 2,-1 2,1 2,13 5,65 12,-58-12,0 2,30 13,-48-13,0-2,1-2,0-2,0-1,1-3,2-1,1047-3,-499-4,-564 1,0-1,-1-1,1-2,25-8,-23 5,1 1,0 2,27-1,-23 6,0-2,0-2,16-5,-4 3,0 1,1 3,0 1,0 3,1 2,59 0,1988-3,-2075-1,1-2,-1 0,17-5,-15 3,0 1,1 1,2 0,675 2,-340 3,1232-2,-1575 1,0 1,0 1,-1 0,3 2,61 9,-40-9,0 2,-1 1,0 2,-4 0,0-2,1-2,38 1,-32-5,-1 1,1 2,2 3,-16-3,0 2,0 2,-1 0,21 11,-36-15,-1-1,1 0,0-1,0-1,1 0,-1-1,0 0,5-2,0 2,0 0,0 0,0 2,6 2,70 12,-71-14,-1 1,1 1,-1 1,13 5,-24-6,-1 0,1-1,-1-1,1 0,0-1,0 0,1-1,-1 0,0-1,0 0,1-1,-1 0,0-1,0 0,0-1,0-1,-1 0,1 0,-1-1,3-2,1 1,0 1,1 1,0 1,0 0,0 0,0 2,0 0,0 1,0 1,5 0,-1 1,1-2,0 0,-1-2,1 0,19-5,86-39,-100 34,1 2,0 0,1 2,-1 1,1 1,1 1,17 1,1048 3,-503 3,-548-2,-3-1,0 1,0 3,0 1,35 8,63 19,124 10,-230-36,0 2,26 9,-32-8,0-1,0-1,1-2,12 1,11-4,-36-2,1 1,0 1,-1 0,1 0,-1 2,0 0,1 1,-1 0,-1 1,4 1,-3 1,0-1,1-1,0-1,0 0,0 0,0-2,0 0,8 0,32-1,42-4,-8 0,-83 3,33 0,0-1,-1-2,1-1,18-6,-9 2,1 3,-1 1,0 3,1 2,3 2,56 0,631-3,-724-1,0-1,-1-1,1 0,-1 0,1-2,-1 0,7-3,-6 2,0 0,1 1,-1 1,1 0,1 1,1 1,393 0,-201 5,-176-2,1 2,29 8,-29-5,1-2,25 1,-12-5,5-1,0 3,0 2,32 8,-75-10,54 12,0-3,0-3,53-1,34-5,-29 0,45-8,-120 0,0-2,33-11,-66 15,-1-1,0-1,-1 0,1 0,-1-2,-1 0,1 0,-1-1,-1 0,7-7,-14 12,1 1,0 0,0 0,0 0,0 1,0-1,1 1,-1 0,1 1,-1-1,1 1,4 0,72-1,-63 3,7-1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7:49.680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95,'1007'0,"-978"-1,1-2,0-1,3-2,-1 0,1 1,16 1,-8 1,-1-2,6-2,-8 0,0 2,25 1,1532 5,-1567 1,1 1,-1 1,9 3,-6-1,0-2,21 1,670-3,-349-5,3683 3,-4016 2,0 2,23 5,-22-2,1-2,16-1,-32-4,0 1,0 1,0 2,0 1,-1 0,0 2,19 8,-16-7,-1-2,1-2,0 0,0-1,0-2,0-1,0-2,4-1,49 1,-50 2,8 0,1-1,-1-1,1-3,19-5,-31 5,-1 1,1 2,20 0,-19 2,0-2,1-1,5-3,38-10,0 4,1 2,0 4,17 2,2053 8,-1126-7,-990 2,0-2,0-1,9-3,-6 1,-1 1,22 1,36 3,-50 2,1-1,0-3,0-1,25-6,-16 2,0 2,0 3,0 2,1 1,3 3,57 0,1250-3,-1329 2,1 1,-1 1,3 2,-1 0,1-1,19-1,5 0,36 7,-42-4,1-2,14-1,2297-6,-2327 5,0 0,-1 3,0 0,15 7,-15-4,0-2,1-1,-1-1,15-2,-24-3,12-1,1 1,0 2,0 1,-1 3,0 0,0 3,11 5,-20-5,0-2,26 4,2 0,-11-4,1-2,-1-2,1-2,0-1,33-7,70-21,-106 22,0-1,0-3,-1-2,36-14,-3 1,-50 17,0 1,1 1,0 1,0 1,1 1,10 2,791 2,-819-1,1 0,0-2,-1 1,1-1,-1-1,3 0,6-4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8:06.75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0 299,'2040'0,"-2017"-2,0 0,0-1,16-5,54-7,407 12,-255 6,-214-3,5 1,0-1,0-1,0-2,0-2,-1-1,1-2,22-8,-43 10,0 2,0 0,0 1,0 1,1 0,-1 1,1 1,0 0,32 3,45 10,-48-6,-1-2,16-1,10-3,23 0,38-5,-94-2,0-1,-1-2,0-2,5-3,38-10,-47 15,26-9,1 3,0 2,1 3,56-2,-60 8,-1-2,47-12,57-7,26 16,95 10,-83 2,-168-5,-1 0,1-2,7-3,-5 1,0 1,21 0,485 4,-259 3,-249-1,0 2,0 1,8 3,-7-1,0-1,0-2,4-1,2104 0,-996-5,5029 3,-6149-1,0-1,0-2,19-4,-18 2,0 2,1 1,6 0,325 4,-302 4,-34 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8:22.849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1 126,'475'0,"-449"-2,1-1,-1-1,0-1,0-1,8-4,-8 2,1 1,0 1,0 2,25-2,-14 6,-5 0,1-1,-1-2,0-1,15-4,-18 2,1 2,0 1,0 2,23 2,-22 0,1-2,0-1,-1-1,4-3,39-5,1 3,0 4,0 3,32 5,34-1,0-4,312 9,-362-1,-1 4,-1 3,85 27,-92-20,13-2,77 19,-141-31,0-1,0-2,1-1,2-2,-2 1,-1 1,1 1,-1 2,1 1,9 4,0-2,1-2,0-2,0-1,32-3,-38 1,0 1,28 6,-26-3,0-1,15-2,1151-2,-549-3,-618 4,-1 2,26 5,-22-2,0-2,4-2,227 16,-133-7,-22 1,-56-5,55 0,2342-8,-1100-1,-1329-1,1-1,-1-1,5-2,-3 0,1 1,18 1,34-3,0-3,-1-4,5-5,52-8,-91 21,-1 2,1 2,25 4,-6-1,21-4,26-15,-53 7,1-2,-38 8,-1 0,1 2,15-1,715 3,-357 3,-376-1,1 2,-1 0,17 5,-15-3,0-1,1 0,2-2,84 5,72 15,-61 6,-93-19,1-2,0-1,0-1,25 0,-28-5,0 1,0 2,0 1,-1 1,1 1,-1 1,13 6,-11-5,-1-2,1-2,0 0,0-2,0 0,0-2,0-2,4-1,49 1,8 3,-21 0,40-4,-74-3,-1 0,0-2,-1-2,0-1,13-7,-18 6,1 1,0 2,0 1,1 1,0 2,0 0,8 2,-22 3,-1 0,1-1,-1 0,1-2,-1 1,0-2,0 0,0 0,-1-2,1 1,-1-2,7-4,-9 5,0 0,0 1,1 1,0-1,0 2,0 0,0 0,12 0,14 0,0 2,10 2,-36-1,13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9:09.057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9:12.451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18 1,'0'2040,"0"-2029,-1 0,0 0,-1 0,0 0,-3 10,-2-2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9:19.685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133 0,'0'34,"2"-1,0 1,3-1,5 21,-2-5,-3-1,-1 2,-3-1,-2 0,-2 2,1 57,2 1546,-2-1632,0 0,-1-1,-6 20,4-18,1 1,0-1,2 7,1-6,2 2,-2 1,-1-1,-1 0,-1 0,-2 0,0 0,-10 22,8-22,0 0,2 0,1 1,-1 10,-1 9,-1 32,9-65,-2 0,0-1,0 1,-1-1,-1 1,0-1,-1 0,0 1,0-2,-2 1,-3 5,-1-2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7268C-651F-4132-93B8-EC7AFAC33A44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9C7E1-A554-495B-B867-494FE6A58F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7593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4B013E14-0314-4437-B76E-A1EC63BDB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xmlns="" id="{02118F05-5CB4-4D18-9254-9C5A08EAF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D9B26C64-6C03-43D6-BE81-FD1580884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680D4F01-AC3D-47BB-AB25-8A08FBCD0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1959E344-0E6A-4D60-88D8-E183E185A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891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11D213A8-14D8-480D-8459-44041746E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xmlns="" id="{21E956E1-7949-4FA9-AE00-BABBA99548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5968ED0C-C569-40E6-9AAB-DB9A8D46D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50583C19-4ECD-4110-8A9A-CAAFC92FF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26DA1E98-49C4-46A4-9B4F-741BBBB8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9152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xmlns="" id="{8CC6B8A1-EFD2-49F2-A25C-7D5D161D82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xmlns="" id="{753252AF-B14C-43E0-9E74-F6A1C1522F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99941297-E87C-4315-9D8C-1A493C15C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96C71A1D-2428-41A8-AAB5-F7F673F72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B4104319-C2B9-418D-905D-CF7BF32B5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8399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3337B3DD-7229-4C52-9B55-B6FE8D4A5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9046064C-5A06-47FB-B9B6-4E85A9A65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2421235C-3178-4585-8C44-9B82A8096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31AA7229-38E1-4933-BE14-7F09E1509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445B2E73-B741-450F-9282-1F8D70C55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4186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0A602B64-A368-466C-B1BC-89AC4DE11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xmlns="" id="{51532A9A-F493-4971-BF6D-13D15BA9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080F69CA-88B2-481D-8EB5-DC88EAA1E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DE5154E9-AF6E-4B2C-978F-D5CB4C2A0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20E77D25-FBFC-412C-874D-79DCAEFE1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825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D458B9CC-70A3-416A-AC96-4DB8229B9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60B420ED-8FC5-4C5E-A64F-A7A447DB3C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xmlns="" id="{99196D89-3D45-4A72-BE29-F083A74325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xmlns="" id="{2F941314-F46F-4AD5-909C-187B0B35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xmlns="" id="{EDD354FD-2E4E-40CD-9F1D-0330EFC87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xmlns="" id="{33ED71FA-BE35-43C2-B536-2665668B0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691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C3BB6502-27B8-4AFF-AA2D-7D8DA5B9B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xmlns="" id="{D0D058BA-99BA-42BF-9CBA-4A2FD1B12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xmlns="" id="{190D9F62-EF9E-4A89-91CB-10232EDE9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xmlns="" id="{DDB29A39-1974-4ED4-B97A-8410B007F5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xmlns="" id="{C6A8CE61-B6BD-400C-A12D-98D5DEC756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xmlns="" id="{6C626866-10D9-4038-AD7D-D236E537F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xmlns="" id="{424D8077-F4CA-448A-A007-179A7BCF4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xmlns="" id="{F1FB4032-9955-4550-90CE-89BE6F218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9050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3EB62997-1C0B-41DB-8C98-260E93E04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xmlns="" id="{C76593CE-B460-4AA5-8693-8F3AD9527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xmlns="" id="{8794EA31-9146-4A63-808C-CD222A204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xmlns="" id="{FE3B1855-1B39-433D-A90C-22B4C2748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2826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xmlns="" id="{126907DE-9959-4532-A702-2AB0286D8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xmlns="" id="{4682E3F7-BF13-4449-A51B-05EDA6B66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xmlns="" id="{30E6CE0A-4F17-409A-BB41-5AF32BFBA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277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80340028-1B94-4F3B-A8FD-06C688D01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E3B2DE71-A75C-4B10-B368-AB4DB598D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xmlns="" id="{2990618F-E749-402A-B5AB-CE1BCC8BC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xmlns="" id="{CC9C4962-2CC5-41B9-BCD7-244D1A87B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xmlns="" id="{344184A5-3F7C-411A-89B9-B289BFF72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xmlns="" id="{80487BDF-BCBF-48EB-8E9D-A040F25F0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818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4D6637E5-0D71-4142-9D6B-E8E3EE03E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xmlns="" id="{D2CAC797-2646-42B0-9DDF-2654D56BE7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xmlns="" id="{2F755E9D-6A02-4526-BC8D-C3E105DA84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xmlns="" id="{3D695673-BFA7-419D-A60C-9714D1D6E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xmlns="" id="{D67F2952-4709-4EA2-A23F-896E26503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xmlns="" id="{59583F9D-2BD1-4147-9965-184A8EAD5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2732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xmlns="" id="{75E4D7ED-2EDE-4C9B-95F1-13EAA5316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xmlns="" id="{75BA6416-19A5-4C57-8738-E3FF9368E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8DE91A0C-EBF0-4EC4-A9D7-5F0867768C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55843FE0-C837-486E-B0E6-95A7A910F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90F50B3D-9F04-4FF5-90A6-28BBCF4EB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016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PowerPoint_Slide1.sld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5" Type="http://schemas.openxmlformats.org/officeDocument/2006/relationships/image" Target="../media/image41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7" Type="http://schemas.openxmlformats.org/officeDocument/2006/relationships/image" Target="../media/image45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6.xml"/><Relationship Id="rId5" Type="http://schemas.openxmlformats.org/officeDocument/2006/relationships/image" Target="../media/image44.png"/><Relationship Id="rId4" Type="http://schemas.openxmlformats.org/officeDocument/2006/relationships/customXml" Target="../ink/ink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.xml"/><Relationship Id="rId3" Type="http://schemas.openxmlformats.org/officeDocument/2006/relationships/image" Target="../media/image11.png"/><Relationship Id="rId7" Type="http://schemas.openxmlformats.org/officeDocument/2006/relationships/image" Target="../media/image4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9.xml"/><Relationship Id="rId11" Type="http://schemas.openxmlformats.org/officeDocument/2006/relationships/image" Target="../media/image49.png"/><Relationship Id="rId5" Type="http://schemas.openxmlformats.org/officeDocument/2006/relationships/image" Target="../media/image46.png"/><Relationship Id="rId10" Type="http://schemas.openxmlformats.org/officeDocument/2006/relationships/customXml" Target="../ink/ink11.xml"/><Relationship Id="rId4" Type="http://schemas.openxmlformats.org/officeDocument/2006/relationships/customXml" Target="../ink/ink8.xml"/><Relationship Id="rId9" Type="http://schemas.openxmlformats.org/officeDocument/2006/relationships/image" Target="../media/image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i 1">
            <a:extLst>
              <a:ext uri="{FF2B5EF4-FFF2-40B4-BE49-F238E27FC236}">
                <a16:creationId xmlns:a16="http://schemas.microsoft.com/office/drawing/2014/main" xmlns="" id="{0212CF6C-B085-4DA0-8383-459FC29824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0589852"/>
              </p:ext>
            </p:extLst>
          </p:nvPr>
        </p:nvGraphicFramePr>
        <p:xfrm>
          <a:off x="838200" y="434863"/>
          <a:ext cx="10345479" cy="5818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Slide" r:id="rId4" imgW="5646397" imgH="3174481" progId="PowerPoint.Slide.12">
                  <p:embed/>
                </p:oleObj>
              </mc:Choice>
              <mc:Fallback>
                <p:oleObj name="Slide" r:id="rId4" imgW="5646397" imgH="3174481" progId="PowerPoint.Slid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434863"/>
                        <a:ext cx="10345479" cy="58181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3008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43890632-2E01-468F-979A-278E5C548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5400" b="1" dirty="0" err="1"/>
              <a:t>Ready</a:t>
            </a:r>
            <a:r>
              <a:rPr lang="fi-FI" sz="5400" b="1" dirty="0"/>
              <a:t> Golf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78ACBA0F-E0FF-4863-B17E-0955ED8C7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4000" dirty="0"/>
              <a:t>Euroopan Golfliitto (EGA) ja Suomen Golfliitto (SGL) kannustavat pelaajien pelaavan </a:t>
            </a:r>
            <a:r>
              <a:rPr lang="fi-FI" sz="4000" dirty="0" err="1"/>
              <a:t>ready</a:t>
            </a:r>
            <a:r>
              <a:rPr lang="fi-FI" sz="4000" dirty="0"/>
              <a:t> golfia kaikissa lyöntipelikilpailuissa</a:t>
            </a:r>
            <a:r>
              <a:rPr lang="fi-FI" dirty="0"/>
              <a:t>.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xmlns="" id="{88B4FB93-1824-4FDF-AE8A-0441F31C3E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6598" y="365125"/>
            <a:ext cx="1562582" cy="1197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98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>
            <a:extLst>
              <a:ext uri="{FF2B5EF4-FFF2-40B4-BE49-F238E27FC236}">
                <a16:creationId xmlns:a16="http://schemas.microsoft.com/office/drawing/2014/main" xmlns="" id="{626643B6-BE4D-47CA-B117-61D59CC960C6}"/>
              </a:ext>
            </a:extLst>
          </p:cNvPr>
          <p:cNvSpPr/>
          <p:nvPr/>
        </p:nvSpPr>
        <p:spPr>
          <a:xfrm>
            <a:off x="935665" y="850606"/>
            <a:ext cx="1034547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200" dirty="0"/>
              <a:t>Lyöntipelikilpailussa pelinopeusaikataulun lisäksi (yleensä määritelty kilpailuihin), EGA ja SGL aktiivisesti kannustavat pelaajia hyväksymään “</a:t>
            </a:r>
            <a:r>
              <a:rPr lang="fi-FI" sz="3200" dirty="0" err="1"/>
              <a:t>Ready</a:t>
            </a:r>
            <a:r>
              <a:rPr lang="fi-FI" sz="3200" dirty="0"/>
              <a:t> </a:t>
            </a:r>
            <a:r>
              <a:rPr lang="fi-FI" sz="3200" dirty="0" err="1"/>
              <a:t>Golfín</a:t>
            </a:r>
            <a:r>
              <a:rPr lang="fi-FI" sz="3200" dirty="0"/>
              <a:t>” pelinopeuden parantamiseksi. </a:t>
            </a:r>
          </a:p>
          <a:p>
            <a:endParaRPr lang="fi-FI" sz="3200" dirty="0"/>
          </a:p>
          <a:p>
            <a:r>
              <a:rPr lang="fi-FI" sz="3200" dirty="0"/>
              <a:t>“</a:t>
            </a:r>
            <a:r>
              <a:rPr lang="fi-FI" sz="3200" dirty="0" err="1"/>
              <a:t>Ready</a:t>
            </a:r>
            <a:r>
              <a:rPr lang="fi-FI" sz="3200" dirty="0"/>
              <a:t> Golf” on yleisesti käytetty sanonta, joka ilmaisee, että pelaajien tulisi pelata aina, kun ovat valmiita pelaamaan, sen sijaan, että noudatettaisiin tiukasti ”kauimpana reiästä pelaa ensin” määräystä</a:t>
            </a:r>
          </a:p>
          <a:p>
            <a:endParaRPr lang="fi-FI" sz="3200" dirty="0"/>
          </a:p>
          <a:p>
            <a:endParaRPr lang="fi-FI" sz="3200" dirty="0"/>
          </a:p>
          <a:p>
            <a:endParaRPr lang="fi-FI" sz="3200" dirty="0"/>
          </a:p>
          <a:p>
            <a:endParaRPr lang="fi-FI" sz="32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Käsinkirjoitus 3">
                <a:extLst>
                  <a:ext uri="{FF2B5EF4-FFF2-40B4-BE49-F238E27FC236}">
                    <a16:creationId xmlns:a16="http://schemas.microsoft.com/office/drawing/2014/main" xmlns="" id="{D7DFB4BB-1E16-4529-B540-75C06B9600EE}"/>
                  </a:ext>
                </a:extLst>
              </p14:cNvPr>
              <p14:cNvContentPartPr/>
              <p14:nvPr/>
            </p14:nvContentPartPr>
            <p14:xfrm>
              <a:off x="4550274" y="1326642"/>
              <a:ext cx="4497120" cy="97200"/>
            </p14:xfrm>
          </p:contentPart>
        </mc:Choice>
        <mc:Fallback xmlns="">
          <p:pic>
            <p:nvPicPr>
              <p:cNvPr id="4" name="Käsinkirjoitus 3">
                <a:extLst>
                  <a:ext uri="{FF2B5EF4-FFF2-40B4-BE49-F238E27FC236}">
                    <a16:creationId xmlns:a16="http://schemas.microsoft.com/office/drawing/2014/main" id="{D7DFB4BB-1E16-4529-B540-75C06B9600E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41634" y="1317642"/>
                <a:ext cx="4514760" cy="11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Käsinkirjoitus 4">
                <a:extLst>
                  <a:ext uri="{FF2B5EF4-FFF2-40B4-BE49-F238E27FC236}">
                    <a16:creationId xmlns:a16="http://schemas.microsoft.com/office/drawing/2014/main" xmlns="" id="{777667B7-E972-4A92-B87F-75AD5B517F08}"/>
                  </a:ext>
                </a:extLst>
              </p14:cNvPr>
              <p14:cNvContentPartPr/>
              <p14:nvPr/>
            </p14:nvContentPartPr>
            <p14:xfrm>
              <a:off x="2498634" y="2316282"/>
              <a:ext cx="1954440" cy="78120"/>
            </p14:xfrm>
          </p:contentPart>
        </mc:Choice>
        <mc:Fallback xmlns="">
          <p:pic>
            <p:nvPicPr>
              <p:cNvPr id="5" name="Käsinkirjoitus 4">
                <a:extLst>
                  <a:ext uri="{FF2B5EF4-FFF2-40B4-BE49-F238E27FC236}">
                    <a16:creationId xmlns:a16="http://schemas.microsoft.com/office/drawing/2014/main" id="{777667B7-E972-4A92-B87F-75AD5B517F0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89634" y="2307282"/>
                <a:ext cx="1972080" cy="9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Käsinkirjoitus 5">
                <a:extLst>
                  <a:ext uri="{FF2B5EF4-FFF2-40B4-BE49-F238E27FC236}">
                    <a16:creationId xmlns:a16="http://schemas.microsoft.com/office/drawing/2014/main" xmlns="" id="{8EF4E6E7-F079-4ADD-A109-6894C082EA51}"/>
                  </a:ext>
                </a:extLst>
              </p14:cNvPr>
              <p14:cNvContentPartPr/>
              <p14:nvPr/>
            </p14:nvContentPartPr>
            <p14:xfrm>
              <a:off x="2753874" y="4229322"/>
              <a:ext cx="7462440" cy="132480"/>
            </p14:xfrm>
          </p:contentPart>
        </mc:Choice>
        <mc:Fallback xmlns="">
          <p:pic>
            <p:nvPicPr>
              <p:cNvPr id="6" name="Käsinkirjoitus 5">
                <a:extLst>
                  <a:ext uri="{FF2B5EF4-FFF2-40B4-BE49-F238E27FC236}">
                    <a16:creationId xmlns:a16="http://schemas.microsoft.com/office/drawing/2014/main" id="{8EF4E6E7-F079-4ADD-A109-6894C082EA5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44874" y="4220322"/>
                <a:ext cx="7480080" cy="15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98739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xmlns="" id="{AFFF55BF-4954-4DA3-B23B-D4E836EF2416}"/>
              </a:ext>
            </a:extLst>
          </p:cNvPr>
          <p:cNvSpPr/>
          <p:nvPr/>
        </p:nvSpPr>
        <p:spPr>
          <a:xfrm>
            <a:off x="1105785" y="489099"/>
            <a:ext cx="1006903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200" dirty="0" err="1"/>
              <a:t>Ready</a:t>
            </a:r>
            <a:r>
              <a:rPr lang="fi-FI" sz="3200" dirty="0"/>
              <a:t> Golf pitää sisällään lukuisia toimia, jotka parantavat pelinopeutta. Esimerkkejä </a:t>
            </a:r>
            <a:r>
              <a:rPr lang="fi-FI" sz="3200" dirty="0" err="1"/>
              <a:t>Ready</a:t>
            </a:r>
            <a:r>
              <a:rPr lang="fi-FI" sz="3200" dirty="0"/>
              <a:t> Golfista ovat: </a:t>
            </a:r>
          </a:p>
          <a:p>
            <a:endParaRPr lang="fi-FI" sz="3200" dirty="0"/>
          </a:p>
          <a:p>
            <a:r>
              <a:rPr lang="fi-FI" sz="3200" dirty="0"/>
              <a:t>➢ Lyöminen, kun se on turvallista, jos kauempana reiästä olevalla toisella pelaajalla on vaikeuksia lyöntinsä kanssa ja hän joutuu pohtimaan eri vaihtoehtoja. </a:t>
            </a:r>
          </a:p>
          <a:p>
            <a:r>
              <a:rPr lang="fi-FI" sz="3200" dirty="0"/>
              <a:t>➢ Lyhempilyöntiset pelaajat pelaavat ensimmäisinä tiiltä tai väylältä, jos pidempilyöntiset joutuvat odottamaan lyöntiään. </a:t>
            </a:r>
          </a:p>
          <a:p>
            <a:r>
              <a:rPr lang="fi-FI" sz="3200" dirty="0"/>
              <a:t>➢ Avauslyönnin lyöminen ennen omaa vuoroaan, jos vuorossa oleva ei ole valmis lyömään vielä omaansa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Käsinkirjoitus 1">
                <a:extLst>
                  <a:ext uri="{FF2B5EF4-FFF2-40B4-BE49-F238E27FC236}">
                    <a16:creationId xmlns:a16="http://schemas.microsoft.com/office/drawing/2014/main" xmlns="" id="{0A4CE7CF-C9AB-4BC5-9B6F-4FEDD0ABB371}"/>
                  </a:ext>
                </a:extLst>
              </p14:cNvPr>
              <p14:cNvContentPartPr/>
              <p14:nvPr/>
            </p14:nvContentPartPr>
            <p14:xfrm>
              <a:off x="2636514" y="2889377"/>
              <a:ext cx="7712280" cy="79560"/>
            </p14:xfrm>
          </p:contentPart>
        </mc:Choice>
        <mc:Fallback xmlns="">
          <p:pic>
            <p:nvPicPr>
              <p:cNvPr id="2" name="Käsinkirjoitus 1">
                <a:extLst>
                  <a:ext uri="{FF2B5EF4-FFF2-40B4-BE49-F238E27FC236}">
                    <a16:creationId xmlns:a16="http://schemas.microsoft.com/office/drawing/2014/main" id="{0A4CE7CF-C9AB-4BC5-9B6F-4FEDD0ABB37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27514" y="2880737"/>
                <a:ext cx="7729920" cy="9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Käsinkirjoitus 2">
                <a:extLst>
                  <a:ext uri="{FF2B5EF4-FFF2-40B4-BE49-F238E27FC236}">
                    <a16:creationId xmlns:a16="http://schemas.microsoft.com/office/drawing/2014/main" xmlns="" id="{A43705F4-51B3-43E6-B196-FB8C5F402612}"/>
                  </a:ext>
                </a:extLst>
              </p14:cNvPr>
              <p14:cNvContentPartPr/>
              <p14:nvPr/>
            </p14:nvContentPartPr>
            <p14:xfrm>
              <a:off x="3880674" y="4358177"/>
              <a:ext cx="6162120" cy="107640"/>
            </p14:xfrm>
          </p:contentPart>
        </mc:Choice>
        <mc:Fallback xmlns="">
          <p:pic>
            <p:nvPicPr>
              <p:cNvPr id="3" name="Käsinkirjoitus 2">
                <a:extLst>
                  <a:ext uri="{FF2B5EF4-FFF2-40B4-BE49-F238E27FC236}">
                    <a16:creationId xmlns:a16="http://schemas.microsoft.com/office/drawing/2014/main" id="{A43705F4-51B3-43E6-B196-FB8C5F40261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71674" y="4349537"/>
                <a:ext cx="6179760" cy="12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Käsinkirjoitus 4">
                <a:extLst>
                  <a:ext uri="{FF2B5EF4-FFF2-40B4-BE49-F238E27FC236}">
                    <a16:creationId xmlns:a16="http://schemas.microsoft.com/office/drawing/2014/main" xmlns="" id="{1589BF3E-8B8E-4E91-BDB9-B9305BF15031}"/>
                  </a:ext>
                </a:extLst>
              </p14:cNvPr>
              <p14:cNvContentPartPr/>
              <p14:nvPr/>
            </p14:nvContentPartPr>
            <p14:xfrm>
              <a:off x="1360314" y="5834537"/>
              <a:ext cx="5751360" cy="132840"/>
            </p14:xfrm>
          </p:contentPart>
        </mc:Choice>
        <mc:Fallback xmlns="">
          <p:pic>
            <p:nvPicPr>
              <p:cNvPr id="5" name="Käsinkirjoitus 4">
                <a:extLst>
                  <a:ext uri="{FF2B5EF4-FFF2-40B4-BE49-F238E27FC236}">
                    <a16:creationId xmlns:a16="http://schemas.microsoft.com/office/drawing/2014/main" id="{1589BF3E-8B8E-4E91-BDB9-B9305BF1503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351674" y="5825897"/>
                <a:ext cx="5769000" cy="15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19556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>
            <a:extLst>
              <a:ext uri="{FF2B5EF4-FFF2-40B4-BE49-F238E27FC236}">
                <a16:creationId xmlns:a16="http://schemas.microsoft.com/office/drawing/2014/main" xmlns="" id="{E6EF632C-A235-4D84-90C4-10BC60AEB12C}"/>
              </a:ext>
            </a:extLst>
          </p:cNvPr>
          <p:cNvSpPr/>
          <p:nvPr/>
        </p:nvSpPr>
        <p:spPr>
          <a:xfrm>
            <a:off x="786809" y="382772"/>
            <a:ext cx="10643191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200" dirty="0"/>
              <a:t>➢ Lyöminen, jos kauempana reiästä oleva pelaaja odottaa tuomaria tai sääntötulkintaa. </a:t>
            </a:r>
          </a:p>
          <a:p>
            <a:r>
              <a:rPr lang="fi-FI" sz="3200" dirty="0"/>
              <a:t>➢ Lyöminen ennen kuin auttaa toista pelaajaa löytämään kadoksissa olevaa palloa. </a:t>
            </a:r>
          </a:p>
          <a:p>
            <a:r>
              <a:rPr lang="fi-FI" sz="3200" dirty="0"/>
              <a:t>➢ Reikään asti puttaaminen, vaikka se tarkoittaisi, että seisoo lähellä toisen pelaaja puttilinjaa. </a:t>
            </a:r>
          </a:p>
          <a:p>
            <a:r>
              <a:rPr lang="fi-FI" sz="3200" dirty="0"/>
              <a:t>➢ Lyömistä, jos juuri bunkkerista pelannut pelaaja olisi edelleen kauimpana reiästä ja hän ei ehdi lyömään, koska haravoi bunkkeria. </a:t>
            </a:r>
          </a:p>
          <a:p>
            <a:r>
              <a:rPr lang="fi-FI" sz="3200" dirty="0"/>
              <a:t>➢ Pelaajan pallon mennessä viheriön yli tulisi toisien pelaajien, jotka ovat lähempänä reikää, mutta esim. viheriön edessä </a:t>
            </a:r>
            <a:r>
              <a:rPr lang="fi-FI" sz="3200" dirty="0" err="1"/>
              <a:t>chippaamassa</a:t>
            </a:r>
            <a:r>
              <a:rPr lang="fi-FI" sz="3200" dirty="0"/>
              <a:t>, pelata sillä aikaa, kun pelaaja kävelee pallolleen. </a:t>
            </a:r>
          </a:p>
        </p:txBody>
      </p:sp>
    </p:spTree>
    <p:extLst>
      <p:ext uri="{BB962C8B-B14F-4D97-AF65-F5344CB8AC3E}">
        <p14:creationId xmlns:p14="http://schemas.microsoft.com/office/powerpoint/2010/main" val="818446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>
            <a:extLst>
              <a:ext uri="{FF2B5EF4-FFF2-40B4-BE49-F238E27FC236}">
                <a16:creationId xmlns:a16="http://schemas.microsoft.com/office/drawing/2014/main" xmlns="" id="{49091EF4-0FF1-42A9-B0B4-E2F3BD8D9AA8}"/>
              </a:ext>
            </a:extLst>
          </p:cNvPr>
          <p:cNvSpPr/>
          <p:nvPr/>
        </p:nvSpPr>
        <p:spPr>
          <a:xfrm>
            <a:off x="850605" y="361508"/>
            <a:ext cx="1045180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200" dirty="0" err="1"/>
              <a:t>Ready</a:t>
            </a:r>
            <a:r>
              <a:rPr lang="fi-FI" sz="3200" dirty="0"/>
              <a:t> Golf ei ole soveliasta reikäpelissä tai pelaaja-pelaajaa-vastaan olevassa lyöntipelissä tai Play-</a:t>
            </a:r>
            <a:r>
              <a:rPr lang="fi-FI" sz="3200" dirty="0" err="1"/>
              <a:t>Off</a:t>
            </a:r>
            <a:r>
              <a:rPr lang="fi-FI" sz="3200" dirty="0"/>
              <a:t> -tilanteessa.</a:t>
            </a:r>
          </a:p>
          <a:p>
            <a:endParaRPr lang="fi-FI" sz="3200" dirty="0"/>
          </a:p>
          <a:p>
            <a:r>
              <a:rPr lang="fi-FI" sz="3200" dirty="0"/>
              <a:t>Pelaajien tulee toimia aina järkevästi varmistaakseen, että väärällä vuorolla pelaaminen ei vaaranna tai häiritse muita pelaajia. </a:t>
            </a:r>
          </a:p>
          <a:p>
            <a:endParaRPr lang="fi-FI" sz="3200" dirty="0"/>
          </a:p>
          <a:p>
            <a:r>
              <a:rPr lang="fi-FI" sz="3200" dirty="0" err="1"/>
              <a:t>Ready</a:t>
            </a:r>
            <a:r>
              <a:rPr lang="fi-FI" sz="3200" dirty="0"/>
              <a:t> Golf ei saa estää normaalia kohteliaisuutta tai urheiluhenkeä eikä normaaleja golfkäytäntöjä, kuten merkitsijän velvollisuuksia ja pallon etsinnän avustamista.</a:t>
            </a:r>
          </a:p>
          <a:p>
            <a:r>
              <a:rPr lang="fi-FI" dirty="0"/>
              <a:t>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Käsinkirjoitus 2">
                <a:extLst>
                  <a:ext uri="{FF2B5EF4-FFF2-40B4-BE49-F238E27FC236}">
                    <a16:creationId xmlns:a16="http://schemas.microsoft.com/office/drawing/2014/main" xmlns="" id="{64EACAB9-133E-4BBA-93D8-6F656797FFA6}"/>
                  </a:ext>
                </a:extLst>
              </p14:cNvPr>
              <p14:cNvContentPartPr/>
              <p14:nvPr/>
            </p14:nvContentPartPr>
            <p14:xfrm>
              <a:off x="-861606" y="4370057"/>
              <a:ext cx="360" cy="360"/>
            </p14:xfrm>
          </p:contentPart>
        </mc:Choice>
        <mc:Fallback xmlns="">
          <p:pic>
            <p:nvPicPr>
              <p:cNvPr id="3" name="Käsinkirjoitus 2">
                <a:extLst>
                  <a:ext uri="{FF2B5EF4-FFF2-40B4-BE49-F238E27FC236}">
                    <a16:creationId xmlns:a16="http://schemas.microsoft.com/office/drawing/2014/main" id="{64EACAB9-133E-4BBA-93D8-6F656797FFA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870246" y="436105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Käsinkirjoitus 3">
                <a:extLst>
                  <a:ext uri="{FF2B5EF4-FFF2-40B4-BE49-F238E27FC236}">
                    <a16:creationId xmlns:a16="http://schemas.microsoft.com/office/drawing/2014/main" xmlns="" id="{9D43F67C-94A8-4EBD-B34C-6FFE25DEDCC2}"/>
                  </a:ext>
                </a:extLst>
              </p14:cNvPr>
              <p14:cNvContentPartPr/>
              <p14:nvPr/>
            </p14:nvContentPartPr>
            <p14:xfrm>
              <a:off x="812034" y="488537"/>
              <a:ext cx="6840" cy="768960"/>
            </p14:xfrm>
          </p:contentPart>
        </mc:Choice>
        <mc:Fallback xmlns="">
          <p:pic>
            <p:nvPicPr>
              <p:cNvPr id="4" name="Käsinkirjoitus 3">
                <a:extLst>
                  <a:ext uri="{FF2B5EF4-FFF2-40B4-BE49-F238E27FC236}">
                    <a16:creationId xmlns:a16="http://schemas.microsoft.com/office/drawing/2014/main" id="{9D43F67C-94A8-4EBD-B34C-6FFE25DEDCC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03034" y="479897"/>
                <a:ext cx="24480" cy="78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Käsinkirjoitus 4">
                <a:extLst>
                  <a:ext uri="{FF2B5EF4-FFF2-40B4-BE49-F238E27FC236}">
                    <a16:creationId xmlns:a16="http://schemas.microsoft.com/office/drawing/2014/main" xmlns="" id="{35EF711C-756A-47C1-A6FC-4C8372AFDBE9}"/>
                  </a:ext>
                </a:extLst>
              </p14:cNvPr>
              <p14:cNvContentPartPr/>
              <p14:nvPr/>
            </p14:nvContentPartPr>
            <p14:xfrm>
              <a:off x="706554" y="2030777"/>
              <a:ext cx="61560" cy="1131120"/>
            </p14:xfrm>
          </p:contentPart>
        </mc:Choice>
        <mc:Fallback xmlns="">
          <p:pic>
            <p:nvPicPr>
              <p:cNvPr id="5" name="Käsinkirjoitus 4">
                <a:extLst>
                  <a:ext uri="{FF2B5EF4-FFF2-40B4-BE49-F238E27FC236}">
                    <a16:creationId xmlns:a16="http://schemas.microsoft.com/office/drawing/2014/main" id="{35EF711C-756A-47C1-A6FC-4C8372AFDBE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97554" y="2021777"/>
                <a:ext cx="79200" cy="114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Käsinkirjoitus 5">
                <a:extLst>
                  <a:ext uri="{FF2B5EF4-FFF2-40B4-BE49-F238E27FC236}">
                    <a16:creationId xmlns:a16="http://schemas.microsoft.com/office/drawing/2014/main" xmlns="" id="{3F1BAF5C-398B-415E-97A1-96F65227B725}"/>
                  </a:ext>
                </a:extLst>
              </p14:cNvPr>
              <p14:cNvContentPartPr/>
              <p14:nvPr/>
            </p14:nvContentPartPr>
            <p14:xfrm>
              <a:off x="700074" y="4039937"/>
              <a:ext cx="129600" cy="1115640"/>
            </p14:xfrm>
          </p:contentPart>
        </mc:Choice>
        <mc:Fallback xmlns="">
          <p:pic>
            <p:nvPicPr>
              <p:cNvPr id="6" name="Käsinkirjoitus 5">
                <a:extLst>
                  <a:ext uri="{FF2B5EF4-FFF2-40B4-BE49-F238E27FC236}">
                    <a16:creationId xmlns:a16="http://schemas.microsoft.com/office/drawing/2014/main" id="{3F1BAF5C-398B-415E-97A1-96F65227B72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91074" y="4031297"/>
                <a:ext cx="147240" cy="113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Käsinkirjoitus 8">
                <a:extLst>
                  <a:ext uri="{FF2B5EF4-FFF2-40B4-BE49-F238E27FC236}">
                    <a16:creationId xmlns:a16="http://schemas.microsoft.com/office/drawing/2014/main" xmlns="" id="{3CE174CF-6A2B-42D7-9D1B-4B0F1265498E}"/>
                  </a:ext>
                </a:extLst>
              </p14:cNvPr>
              <p14:cNvContentPartPr/>
              <p14:nvPr/>
            </p14:nvContentPartPr>
            <p14:xfrm>
              <a:off x="1041714" y="5209217"/>
              <a:ext cx="9174960" cy="106920"/>
            </p14:xfrm>
          </p:contentPart>
        </mc:Choice>
        <mc:Fallback xmlns="">
          <p:pic>
            <p:nvPicPr>
              <p:cNvPr id="9" name="Käsinkirjoitus 8">
                <a:extLst>
                  <a:ext uri="{FF2B5EF4-FFF2-40B4-BE49-F238E27FC236}">
                    <a16:creationId xmlns:a16="http://schemas.microsoft.com/office/drawing/2014/main" id="{3CE174CF-6A2B-42D7-9D1B-4B0F1265498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33074" y="5200577"/>
                <a:ext cx="9192600" cy="12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6128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300</Words>
  <Application>Microsoft Office PowerPoint</Application>
  <PresentationFormat>Laajakuva</PresentationFormat>
  <Paragraphs>23</Paragraphs>
  <Slides>6</Slides>
  <Notes>0</Notes>
  <HiddenSlides>0</HiddenSlides>
  <MMClips>0</MMClips>
  <ScaleCrop>false</ScaleCrop>
  <HeadingPairs>
    <vt:vector size="8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Office-teema</vt:lpstr>
      <vt:lpstr>Slide</vt:lpstr>
      <vt:lpstr>PowerPoint-esitys</vt:lpstr>
      <vt:lpstr>Ready Golf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SGS Kilpailut 2019</dc:title>
  <dc:creator>Käyttäjä</dc:creator>
  <cp:lastModifiedBy>Matti Santanen</cp:lastModifiedBy>
  <cp:revision>61</cp:revision>
  <dcterms:created xsi:type="dcterms:W3CDTF">2018-10-25T17:20:06Z</dcterms:created>
  <dcterms:modified xsi:type="dcterms:W3CDTF">2018-11-14T18:31:12Z</dcterms:modified>
</cp:coreProperties>
</file>