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äyttäjä" initials="K" lastIdx="4" clrIdx="0">
    <p:extLst>
      <p:ext uri="{19B8F6BF-5375-455C-9EA6-DF929625EA0E}">
        <p15:presenceInfo xmlns:p15="http://schemas.microsoft.com/office/powerpoint/2012/main" userId="Käyttäj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08T15:30:53.15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2129 387,'-1'-5,"-1"0,0 0,-1 0,1 1,-1-1,0 1,0 0,0 0,0 0,-1 0,0 0,-4-6,-33-38,-3 2,-2 2,-1 1,-19-10,59 49,0-1,0 1,-1 0,0 1,1 0,-1 0,-1 1,1 0,0 0,0 1,-9-1,-12 1,0 1,-26 5,34-3,1 0,0-2,-1 0,1-1,-1-1,-3-1,-53-20,53 15,0 1,-1 1,1 2,-1 0,-16 0,-569 4,274 2,323-1,1 0,-1 1,1 1,-1 0,1 1,0 0,1 1,-1 0,1 1,0 0,0 1,1 0,-1 0,2 1,-1 1,1 0,1 0,-1 1,2 0,-1 0,1 1,0 0,3-3,-3 1,1 1,0 0,0 0,1 1,1-1,0 1,0 0,1 1,0-1,1 0,-1 12,3 224,2-108,0-114,2 0,1 0,1 0,1-1,1 1,1-2,2 1,2 2,-7-12,0-3,0 0,0 0,1-1,1 0,0-1,0 1,10 7,71 56,-56-48,-13-11,1-1,0 0,8 1,40 24,-51-27,0-2,2 0,-1-1,1-1,0 0,0-2,1 0,0-2,7 1,44 1,0-2,5-4,-36 0,-18-1,0-1,0-1,0-1,-1-1,0-1,0-1,1-1,0-1,1 2,0 0,0 2,0 1,1 1,4 0,8 0,0-1,0-2,18-7,-22 5,0 2,0 1,0 2,23 0,-33 3,0-2,0 0,14-5,-12 3,1 1,24-1,13 5,-47 1,-1 0,1-1,-1 0,0-1,1-1,-1-1,0 0,0-1,0 0,0-2,-1 1,2-3,57-46,-11 6,-54 42,0 0,-1-1,1 0,-1 0,-1-1,1 1,-1-2,-1 1,1-1,-2 0,1 0,-1 0,0 0,-1-1,0 0,-1 0,0 0,0 0,3-30,-1 0,-3-1,-2-36,0 38,0 27,0 1,-1-1,0 0,-1 0,0 1,-1 0,0 0,-1 0,-1 0,1 1,-2-1,1 2,-1-1,-1 1,0 0,0 0,0 1,-8-5,-2-4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4:19.8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982 62,'-19'-1,"0"-2,-1 0,1-1,1 0,-1-2,-5-3,3 2,0 1,0 0,0 2,-1 0,0 1,-270 2,139 3,144-1,1 0,-1 0,0 1,1 0,-1 0,1 1,0 0,0 1,0 0,0 0,0 1,1 0,0 0,0 0,0 1,1 0,-1 1,-12 15,0 0,1 1,1 1,-7 15,19-30,1 1,-1 0,2 0,-1 1,1-1,1 1,0-1,0 1,1 10,0 21,2 0,1 0,1 27,-4 0,-1-42,1-1,2 1,0-1,2 0,2 4,-3-22,1 0,1 0,-1 0,1-1,1 1,-1-1,1 0,0 0,1-1,4 5,70 59,-56-50,3 0,0-1,2-1,0-1,0-2,2-1,0-2,0 0,1-3,11 3,29-3,-53-7,0 0,-1 2,1 0,17 6,9 7,1-2,1-2,1-2,0-2,-18-3,0 1,25 11,36 7,-82-23,-1 0,1 0,-1 0,1-1,0 0,-1-1,1 0,5-1,-10 0,0 0,0 0,-1-1,1 0,0 0,-1 0,1 0,-1 0,0 0,0-1,0 0,0 0,0 0,-1 0,1 0,-1 0,0-1,1 0,34-55,-18 27,2 1,15-17,-30 39,-1 1,0-1,-1 0,1-1,-2 1,1-1,-1 1,-1-1,0 0,0 0,-1 0,0-1,-1 1,0 0,-1-4,2-4,0-1,0 1,2 0,1-4,1 5,-2 1,0 0,0-1,-2 1,0-1,-1-5,-1 15,1 0,-2 0,1 0,-1 0,0 0,0 0,-1 0,0 1,0-1,-1 1,1 0,-1 0,-1 0,1 1,-5-5,-9-10,2 0,0-2,-11-21,11 19,0 0,-1 1,-4-2,-8-8,17 18,-1 1,0 0,-10-6,-16-27,27 33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4:34.72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359 1,'5437'0,"-5411"1,-1 1,1 2,9 3,60 7,-78-13,-1 0,1 2,0 0,-1 1,8 2,-20-4,0-1,0 0,0 1,0 0,-1 0,1 0,0 0,-1 1,0-1,0 1,0 0,0 0,0 0,0 0,-1 1,1-1,-1 1,0-1,0 1,-1 0,1 0,-1 0,0 0,1 0,0 19,0 1,-2-1,0 0,-2 1,1-5,0 0,1 1,1-1,1 1,1-1,1 3,6 24,4 41,-1-2,9 21,-21-104,-1-1,0 1,0-1,0 1,0-1,0 1,0-1,0 1,0-1,-1 1,1-1,0 1,-1-1,1 0,-1 1,0-1,0 1,1-1,-1 0,0 0,0 0,0 1,0-1,0 0,0 0,-1 0,1-1,0 1,0 0,-1 0,1-1,0 1,-1 0,1-1,-1 0,1 1,-1-1,1 0,-1 0,1 0,-1 0,-11 2,0-1,0 0,-1-1,-8-2,6 1,-61-2,-9 0,-82 6,149 0,1 1,0 0,0 1,-17 8,16-6,0-1,-1 0,0-2,-1 0,-61 11,54-8,0-2,0-1,-12-1,-77-5,52 0,-48 5,84 2,1 0,0 2,-15 5,18-4,0-1,0-1,-1-2,-12 1,-81 10,77-9,-1-1,-19-1,-558-5,603 2,0 1,0 0,0 2,0 0,0 1,-14 6,-49 13,36-18,0-2,1-2,-1-1,-28-5,-29 1,-1671 3,1743-1,0-2,1-1,-9-3,6 1,0 1,-21 0,51 5,-32-1,0-1,-13-3,33 2,1 0,-1-1,1 0,0 0,0-2,0 1,-7-6,8 5,0 0,-1 1,0 0,0 1,0 0,0 1,0 1,-12-2,-14 1,-1 2,-9 2,18 0,0-1,0-1,0-2,-9-3,-150-31,146 30,0 2,-1 2,0 1,0 3,-9 2,-48 0,40 8,54-8,0-1,1 0,-2-1,1 0,0 0,0 0,0-1,0 0,-1 0,-5-1,11 0,0-1,0 1,0 0,0 0,0-1,0 1,0-1,0 0,1 0,-1 1,1-1,-1 0,1 0,0 0,0-1,0 1,0 0,0 0,0-1,0 1,1 0,-1-1,1 1,0-1,0 1,-2-69,2 57,5-406,-5 409,1 0,0 0,1 1,0-1,1 0,0 1,1-1,0 1,1 0,0 0,4-5,-6 9,1 1,0-1,0 1,0 0,1 0,0 1,0-1,0 1,0 0,1 1,-1-1,1 1,0 0,0 0,0 1,1 0,-1 0,0 0,5 0,42-1,0 2,19 4,16 0,-63-3</inkml:trace>
  <inkml:trace contextRef="#ctx0" brushRef="#br0" timeOffset="27358.167">9014 769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5:35.75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948 3,'32'-1,"-19"0,-1 1,1 0,0 1,-1 0,1 0,-1 2,0-1,0 2,8 3,-19-7,66 30,1-2,17 2,75 3,-110-26,0-2,0-2,1-2,39-5,22 1,300 3,-408 1,-1-1,0 0,1 1,-1-1,1-1,-1 1,0 0,1-1,-1 0,0 0,1 0,-1 0,0 0,0-1,0 1,0-1,0 0,0 0,-1 0,1 0,-1-1,1 1,-1-1,0 1,0-1,0 0,0 0,0-1,0 3,-1-1,1 0,-1 1,1-1,0 1,-1 0,1-1,0 1,0 0,0 0,0 0,0 1,0-1,1 0,-1 1,0-1,1 1,46-4,-14 1,72-11,1 5,0 4,87 9,-29-2,-139-2,0 1,0 2,0 1,24 6,-5-2,0-2,1-3,0-1,0-3,13-2,49 0,3371 3,-3457-1,0-1,-1-2,20-4,-18 2,1 2,-1 1,5 0,-14 3,40-2,50 5,-100-2,-1 0,0 0,0 1,0-1,0 1,0 0,-1 0,1 0,0 0,-1 1,0 0,1-1,-1 1,0 0,-1 1,1-1,0 0,-1 1,0-1,0 1,0 0,0 0,0 0,-1 0,0 0,0 0,0 0,0 0,-1 1,4 20,-1-1,-1 1,-1-1,-1 15,-1-27,3 78,0-48,-2 1,-2-1,-7 38,8-73,-1 1,1-1,-2 0,1 1,-1-1,0-1,0 1,-1 0,0-1,0 1,-1-1,1-1,-1 1,-1 0,1-1,-1 0,-2 1,0-1,-1-1,0 1,0-2,0 1,0-1,0 0,-1-1,0 0,1-1,-1 0,0-1,0 1,0-2,-16 1,-22 1,0-3,0-2,0-1,-15-6,-37-15,31 7,-22-1,-21 7,69 9,0-2,-23-6,11 1,-1 2,-1 2,-31 1,-173 7,104 1,88-2,0-1,0 2,0 4,-40 8,71-8,0-1,-1-2,-22-3,-58 4,105-1,1 1,-1 0,0 1,1 0,0 2,0-1,-2 2,-1-1,0-1,0-1,-4 1,-40 1,1-3,-1-2,-26-4,-33 0,86 4,0 2,0 2,-1 1,0 0,0-1,-30 0,-794-6,834 2,0 2,0 1,1 1,-1 1,-10 4,8-2,0-1,0-1,-1-2,-9 0,-435-1,232-6,116 5,16 0,-47-7,60-9,58 8,1 1,-18 1,1 1,0-3,-7-4,-4 0,-65-18,96 19,-1 2,1 1,-1 1,-31 0,-469 7,504-4,1-1,-1-1,-7-3,4 1,1 1,-20 1,-12 2,1 2,-1 4,1 2,-13 5,20-3,-1-2,0-3,0-2,1-2,-21-5,73 6,1 0,-1-1,1 1,-1 0,1-1,-1 0,1 1,-1-1,1 0,-1 0,1-1,0 1,0 0,0-1,0 1,0-1,0 0,0 1,0-1,0 0,1 0,-1-1,1 1,0 0,-1 0,1-1,0 1,0 0,1-1,-1 1,0-1,1 0,0 1,-1-1,1-1,1-10,0-1,0 1,2 0,-1 0,2 0,1-4,6-29,-7 5,-2 1,-4-37,3-54,0 129,-1 0,1 0,-1 0,1 0,0 1,0-1,0 0,1 0,-1 1,1-1,-1 1,1-1,0 1,0 0,0 0,0 0,1 0,-1 0,0 0,1 0,-1 1,1-1,0 1,-1 0,1 0,0 0,0 0,0 0,0 1,0-1,1 1,14-2,0 0,0 2,0 0,0 1,1 1,13 0,393 2,-256-5,-148 0,1-1,0-2,19-4,-18 2,1 2,-1 1,7 0,87 3,-92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5:45.53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1,'2009'0,"-1975"2,0 1,-1 2,11 4,17 2,58 17,-89-19,-1-2,1-1,1-1,26 1,117-9,-79 0,79 8,-95 9,-57-9,1-1,-1-1,9 0,691-1,-350-5,1252 3,-1616 0,0-1,1 0,-1 0,0-1,0 0,0 0,-1-1,1 0,0 0,-1-1,0 0,0 0,0-1,0 0,-1 0,3-3,4-2,26-9,-19 14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7:05.28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1 182,'10'1,"1"-2,0 1,-1-1,1-1,-1 0,1-1,-1 0,0 0,0-1,0 0,0-1,-1 0,0 0,0-1,0-1,-1 1,0-1,6-6,-10 8,1 0,0 1,1 0,-1 0,1 1,-1 0,1-1,0 2,1-1,-1 1,0 0,1 0,-1 1,1 0,-1 0,3 0,21-1,1 2,-1 1,5 1,20 1,808-1,-455-3,-381 3,-1 1,1 1,-1 1,0 1,8 4,-7-1,1-2,-1-2,1 0,22 0,557-4,-270-4,-184 1,-18-1,50 9,-104 4,-2 4,26 10,92 16,-177-36,1 1,-1 1,-1 1,1 0,-1 2,0 1,43 17,-39-20,0 0,0-2,11 1,9 2,152 21,-119-14,0-4,1-2,49-3,-60-5,-27 0,0-2,24-3,-51 2,0 0,0-1,0 0,0-1,-1 0,1 0,-1-2,0 1,-1-2,5-2,0-3,1 0,0 1,1 1,0 1,1 0,0 1,1 1,-1 1,1 0,0 1,13 0,-5 0,1-2,25-8,-31 7,1 2,0 0,0 2,15-1,-25 3,0-1,-1 0,0 0,1-1,-1-1,-1 0,11-6,47-17,-37 20,1 2,1 1,-1 2,1 1,0 2,7 2,101-5,-109-2,-1-1,1-1,2-3,-3 1,0 1,0 2,5 1,102-2,85 9,-55 1,1249-3,-1396 1,1 1,-1 2,17 4,-15-3,1-1,-1-1,3 0,47-3,-38-1,-1 2,1 2,-1 0,27 8,163 42,-196-47,1-1,-1-1,1-1,0-2,28-3,60 4,-94 2,-1 0,1 1,-1 2,7 3,-10-3,0-1,1-1,-1-1,1 0,18 0,-12-2,-1 1,25 6,-24-4,1 0,21-1,453-5,-472 0,0-2,-1-1,5-2,-2 0,1 1,16 1,-24 2,0-1,0-2,2 0,-2-1,0 2,1 1,2 1,437 1,-221 2,-214-2,0-2,-1-1,5-3,-2 1,0 2,17 0,673 2,-351 4,-267 0,-24 0,60-7,-69-9,7 0,18-1,-70 9,2 2,-1 0,2 2,788 1,-393 3,1791-2,-2193-1,0-2,-1 0,0-2,0 0,20-8,-19 6,0 0,0 2,0 0,1 2,12-1,-10 3,1-2,-1-1,3-2,-2 0,0 2,25-1,691 3,-360 5,-321-4,-35-1,-1 1,1 1,0 2,0 0,0 2,-1 1,0 1,4 2,-3 1,1-2,0 0,0-2,0-1,1-1,13-2,-8 2,-8 0,0 2,-1 0,0 2,8 3,-2-1,-1-1,19 3,3-3,4 1,0-3,49 0,-66-4,0 1,27 7,-22-4,39 2,-16 2,-57-7,0-1,0 0,0-1,1 0,-1 0,0-1,0 0,1-1,7-1,47-8,1 2,-1 3,1 3,59 7,8-3,865-2,-969-1,0-2,-1-2,19-4,9-2,7-2,-39 7,1 2,-1 0,21 0,594 3,-300 3,-309-3,1-2,0-1,3-3,-1 1,1 2,16-1,672 4,-349 3,-328-2,0-3,1-1,29-7,-8 2,0 3,1 3,0 3,11 3,50 0,-70-3,-32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8:05.98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8:14.9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61,'42'0,"1"-1,-1 2,1 1,-1 3,25 6,-8 2,1-2,0-3,1-2,42-3,399-4,-480 2,0 2,-1 0,20 5,-18-2,1-2,0-1,5 0,339-2,-174-3,-164 4,-1 1,1 1,3 2,0 0,-1-1,17-1,64-3,-55-3,0 4,0 2,39 8,-57-6,1-2,38-1,-35-2,0 2,15 4,-32-4,0-2,0-1,0 0,0-3,12-2,70-3,2255 8,-2336-1,1-2,-1-1,9-3,-6 1,0 1,21 1,-3 2,-1-2,32-8,-6 3,1 3,-1 4,63 5,0 0,6986-3,-7091-2,0-1,0-1,10-5,27-3,108-18,-128 22,43-15,33-5,-64 17,-28 4,-1 2,1 1,14 2,692 3,-716 0,-1 1,1 2,15 4,-14-3,1-1,-1-1,3 0,29 1,53 11,-41-5,3 4,-46-9,-1 0,1-2,11 0,818-1,-408-5,381 3,-797-1,-1-2,1-1,3-3,0 1,-1 2,17-1,672 4,-349 3,-229 1,-26-1,67-8,-86-8,-63 7,1 3,30-1,1824 4,-880 3,-978 0,1 1,-1 1,1 2,1 1,-1-3,30 1,-12-5,4 0,1 2,0 2,22 7,-38-6,1-1,23-1,-28-2,1 2,-1 1,17 5,-4-2,0-1,0-3,0-1,48-6,12 1,26 5,0 5,6 8,-58-4,0 1,76 1,-129-10,-1 0,1 2,-1 2,16 5,-16-4,0-1,0-1,1-2,16 1,646-5,-320-2,-349 2,0-2,0-1,0-1,-1-1,1-1,-1-1,14-6,-17 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8:17.83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54,'700'0,"-633"3,55 10,-54-5,49 0,-97-8,15-1,0 2,0 2,0 1,17 5,-5-1,1-3,0-1,0-3,0-2,4-2,57 0,-56 3,0-2,1-2,22-7,-26 4,1 3,-1 2,1 2,3 2,15 0,49-5,-27-12,-60 9,0 2,23-1,-9 1,-1-3,1 0,-1-3,25-10,-49 14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0:13.57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0:21.90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94 48</inkml:trace>
  <inkml:trace contextRef="#ctx0" brushRef="#br0" timeOffset="38664.488">0 69,'55'0,"0"-2,0-3,29-7,84-20,-121 24,1 3,-1 1,0 3,1 2,0 2,58 0,36-6,-33 1,73 8,-145-1,0 2,34 12,-60-16,53 22,-51-19,1 0,-1-1,1 0,0-2,11 3,12 0,0 3,20 7,-30-8,1 0,1-2,-1-1,1-1,4-1,-5-1,0 1,26 7,-26-5,1 0,22-1,-21-3,82 2,57-8,-136 0,0-1,0-1,10-5,-15 3,0 2,0 1,1 2,25-2,831 5,-407 4,359-3,-804 2,0 1,0 2,7 2,38 7,-11-5,4 1,0-3,31-2,361-6,-441 2,1 2,0 0,-1 2,0 0,0 2,0 1,1-1,0 0,0-1,0-2,1 0,13 0,1-3,0-2,0-2,0-1,0-2,2-2,33-7,-49 12,0-2,0-1,0-1,-1-1,0-1,9-5,-17 7,1 0,0 1,0 1,1 0,-1 1,1 1,0 1,10 0,33 0,49 5,-13 0,1205-3,-1277 1,-1 2,1 0,16 5,-15-2,1-2,0 0,2-2,357-1,-181-3,-182 4,0 0,0 1,18 5,53 7,-27-13,-30-1,0 0,0 3,0 1,2 2,11 1,0-2,1-2,0-3,-1-1,11-4,54 1,-87 3,6 2,-1-2,1-1,-1-2,1-1,-1-1,0-2,-1-2,12-4,8-5,0 2,50-7,-32 7,-43 11,1 2,0 0,-1 2,9 1,-9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08T15:31:00.88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2307 300,'-3'-1,"-1"0,0 0,0-1,1 1,-1-1,1 0,-1 0,1 0,0 0,-3-3,-15-8,-7 2,-1 1,0 2,-19-3,26 6,-246-53,212 47,41 10,-1-2,1 0,1-1,-1-1,0 0,-5-3,-1-2,-1 1,0 1,-1 0,0 2,0 1,-16-1,-12 1,-1 1,-26 4,53-1,0-1,0-1,-14-5,-54-5,-4-3,72 11,-1 0,0 2,-6 0,2 3,-44-2,-58 6,100 1,1 1,0 1,-1 3,-48 10,54-13,1 2,1 0,0 2,0 1,1 0,-1 3,-44 22,51-27,2 0,0 2,0 0,1 0,0 1,1 1,1 0,0 1,-6 11,10-14,1 1,0-1,1 1,0 0,1 1,0-1,1 1,1 0,0 0,0 11,-1 26,3-1,2 22,0-20,0-35,2 0,0 0,0 0,2 0,0-1,1 0,0 0,1 0,5 6,18 43,-18-40,0-1,2 0,1-1,1-1,1 0,1-2,1 0,1 0,-9-9,0-1,1-1,0 0,0-1,1 0,-1-1,2 0,-1-1,1 0,0-2,0 1,1-2,8 2,4 1,-1 1,0 1,0 1,4 3,-10-3,1-1,0-1,1-1,-1 0,1-2,13 1,-21-4,0 1,0 0,-1 1,1 1,-1 0,1 1,-2 1,1-1,0 2,-1 0,0 1,1 1,1-2,1-1,-1-1,1 0,0-1,0 0,0-1,1-1,5 0,20 4,30 7,-22-3,-1-3,1-1,30-2,-45-4,0-1,-1-2,0-1,24-7,-32 6,1 1,-1 1,7 1,-8 1,0-1,0-1,7-3,-22 4,0-1,0 0,-1-1,1 0,-1 0,0 0,0-1,-1-1,0 1,6-6,10-7,0 0,1 2,1 1,1 1,0 1,12-4,-1 0,0-1,25-19,173-140,-227 170,-2 0,1 0,-1 0,0-1,0 0,-1 0,0 0,-1 0,4-9,24-39,-27 48,0-2,0 1,-1 0,0-1,-1 0,0 0,0 0,-1 0,0 0,-1-1,0 1,-1-10,10-63,-6 72,-2 0,0-1,0 1,-1-1,0 0,-1 0,0 1,-1-1,-1-4,0 9,0 0,0 0,-1 0,0 0,0 1,0 0,-1-1,0 1,0 0,-1 1,0-1,0 1,0 0,-1 0,-3-3,-26-16,0 1,-25-10,38 21,14 7,0 2,-1-1,1 1,-1 0,0 1,0 0,-5 0,-9-1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1:06.40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0 130,'915'0,"-888"-2,-1-1,0-1,-1-1,1-1,12-5,-6 1,0 2,1 2,0 1,-19 4,1-1,-1 0,0-1,1 0,-1-1,-1 0,1-2,-1 1,6-5,-8 5,0 0,1 1,-1 0,1 1,0 0,0 1,0 0,0 1,0 1,117 2,-59 0,38-3,-30-1,45 7,-97-2,-1 2,0 1,0 1,3 3,-7-3,1-1,-1 0,1-1,0-2,19 1,-5-3,0 1,0 2,0 2,-1 1,0 1,1 3,-9-4,1 0,0-2,0-1,0-1,3-2,146-3,-60-1,-81 3,-1 1,0 2,0 1,22 6,190 54,-207-57,-1-2,0-2,1-1,0-2,26-4,30 1,1050 3,-1132 0,-1-1,0-1,0 0,-1-1,1 0,0-1,-1 0,0-1,0-1,7-4,-2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1:34.57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3660 870,'0'-68,"-1"-80,-2 136,-1 0,1 0,-2 0,0 0,0 1,-1 0,0 0,-1 0,-1 1,1 0,-2 0,1 1,-9-7,8 9,0 0,0 0,-1 1,0 0,-11-4,9 4,1 0,-1-1,1 0,-7-7,-60-43,60 45,1 0,0 0,1-2,0 0,-12-15,22 23,0 1,0 1,0-1,-1 1,1 0,-1 0,0 1,0 0,-1 0,1 1,0 0,-1 0,0 1,1 0,-3 0,-4-1,0-1,0-1,1 0,-4-2,-9-4,-2 1,1 2,-1 0,0 2,-5 1,-5-2,0-1,-19-8,17 1,-1 2,0 2,-1 1,0 2,0 2,-17 1,-44 7,31-1,-62-5,106-2,-1 0,0-2,-17-7,20 6,1 1,-1 1,0 1,-17 0,-222 4,126 2,116 1,1 0,-1 1,-20 6,19-3,-1-2,0 0,-6-1,-5 0,0 1,0 3,1 0,-1 3,3-1,0-1,-1-2,0-2,-24 1,48-5,1 0,-1 2,0-1,1 1,-1 0,1 1,0 0,0 0,0 1,0 1,1-1,-1 1,-12 5,-1-1,0-1,0-1,-1-1,1-1,-2-1,1 0,0-2,-13-1,-8 2,33 0,0 0,1 0,0 1,0 1,0 0,1 0,-1 0,1 2,0-1,1 1,-7 7,-20 12,-9 4,33-24,0 0,0 1,1 0,0 1,0 0,1 1,0 0,0 1,1-1,0 1,1 1,0 0,1 0,0 1,-12 37,-9 44,-12 33,29-99,2-10,1 0,1 0,1 1,1 0,0 0,1 1,0 16,3-12,-1-7,0 1,2-1,0 1,1-1,2 9,-2-20,-1 0,1 0,0 0,0-1,1 1,-1-1,1 1,0-1,0 0,1 0,-1 0,1 0,0-1,0 1,0-1,0 0,0 0,1-1,2 2,35 24,-35-22,0 0,1-1,-1 0,1-1,7 4,67 24,28 5,-80-28,1-2,-1-1,1-2,0-1,18-1,4-2,0 1,0 3,37 9,1 3,-1-3,2-4,69-4,861-5,-992 1,0 2,0 1,8 4,-5-2,0-1,21 0,640-3,-335-5,-260 5,-22 0,56-7,-125 5,-1-1,0-1,1 1,-1-1,0 0,0-1,0 0,0 0,0 0,-1-1,1 0,-1-1,0 1,0-1,3-4,-2 1,-1 0,0 0,0-1,0 0,-1-1,-1 1,1-1,-2 0,1 0,0-4,3-25,-1 0,-2 0,-1-1,-2 0,-3-15,2 35,-1 3,2 2,-2 0,0 1,-1-1,0 0,1 10,0 1,-1 0,1 0,-1 0,0 0,0 0,0 0,0 1,-1-1,1 0,-1 1,0 0,0 0,0 0,-3-2,-32-25,31 23,-1 0,-1 0,1 0,-1 1,0 1,-1 0,1 0,-1 0,0 2,0-1,0 1,-1 0,-8 0,-28 0,31 3,-1-1,1-1,0 0,-12-4,8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1:44.36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95,'992'0,"-952"-2,0-2,-1-2,0-2,8-3,-6 1,0 1,0 3,34-1,855 6,-435 3,527-2,-999-1,0-2,-1 0,21-6,-18 3,0 2,-1 1,8 0,28 2,-33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1:51.32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39,'1954'0,"-1923"1,0 2,0 2,5 1,-3 1,1-3,18 1,46-6,-60 0,0 1,-1 1,1 3,23 4,-36-2,0-1,1-1,-1-2,1 0,0-2,0-1,-1-1,1-1,-1-1,11-4,-14 4,1 1,-1 0,1 2,22 2,-22-1,1 0,-1-2,1 0,7-3,40-20,-57 19,0 0,1 1,-1 1,1 0,3 1,54-3,0 3,60 6,-5 0,120-3,-220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2:03.22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3194 529,'0'-18,"0"-1,-2 1,0 0,-2 0,-1-4,4 15,-2 0,1 0,-1 0,0 1,0-1,-1 1,0 0,0 0,0 0,-1 1,0 0,0-1,0 2,-4-4,-101-88,87 77,-1 0,-1 2,-1 1,0 1,-1 2,-1 0,-12-3,3 5,-1 1,0 2,-6 0,-142-22,109 18,32 4,0 2,-36 1,-446 6,504 1,-1 0,1 1,-17 6,14-4,1 0,-1-2,-2-1,-64-2,46-1,-1 1,-6 4,38-2,0 0,0 1,0 1,1 0,-1 1,1 1,0 0,-7 5,6-3,-1 0,0-2,-1 0,1 0,-1-2,0 0,-1-1,1 0,-2-1,-36 0,-1-2,-12-3,14 0,-1 2,-12 4,-7 11,-8 1,49-11,-1 1,1 1,0 2,-14 7,41-13,0 1,0 0,0 1,1-1,-1 1,1 0,0 0,0 1,0 0,1 0,0 0,-4 5,-42 75,38-61,-2 0,2 1,0 0,2 1,1 0,1 1,1 0,1 0,2 1,0-1,2 1,1 6,0 61,0-7,6 40,-4-119,0 0,1 0,0 1,0-1,1-1,0 1,0 0,1-1,1 1,3 5,-5-10,0 0,1 0,-1 0,1 0,0-1,0 0,0 1,0-1,1-1,-1 1,1-1,0 1,0-1,0-1,0 1,0-1,0 0,0 0,2 0,52 2,-1-2,24-4,18 0,-60 1,0-2,23-5,61-7,372 14,-256 4,-206 0,-1 2,0 1,0 1,23 8,-22-4,0-3,1 0,0-3,9 0,-2-1,-1 1,12 5,-13-3,0-1,23 0,-47-4,1 1,0 1,-1 1,0 0,1 1,13 6,-13-4,1-1,0 0,1-2,-1 0,11 0,64-1,38-6,-44 0,67 6,-119 2,-2 1,33 11,29 4,-93-20,1-1,0 1,0-1,-1 0,1 0,0 0,0 0,0-1,-1 1,1-1,0 0,-1 1,1-1,0 0,-1-1,0 1,1 0,-1-1,0 1,1-1,-1 0,0 0,0 0,0 0,-1 0,1 0,0-1,-1 1,1 0,-1-1,0 1,0-1,0 0,0 1,-1-1,1 0,-1 1,1-2,2-15,-1 0,-1 0,0 0,-1 0,-2-8,0 2,1-6,1 0,2 0,0 0,3 1,4-18,-7 38,12-41,-3-1,-3-1,0-14,-7 40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2:23.94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315 254,'-6'1,"1"0,-1 0,1 0,0 1,0-1,-1 2,1-1,0 0,1 1,-1 0,0 0,1 0,0 1,0-1,0 1,-1 1,-12 13,0 2,-12 18,22-29,-21 27,20-27,0 1,0 0,1 0,0 1,1 0,0 0,1 0,0 1,-3 12,-20 51,22-63,0 0,2 0,-1 1,2-1,0 1,0 0,0 9,-1 70,3 1,8 32,-7-120,1 0,0 1,0-1,1 0,-1 0,1 0,0 0,1 0,-1-1,1 1,0-1,0 1,0-1,1 0,-1 0,1 0,0-1,0 1,1-1,-1 0,1 0,-1-1,1 1,0-1,0 0,0-1,0 1,5 0,17 4,0-2,1-1,0-1,-1-1,9-2,29 2,54 16,-54-6,9 3,-48-8,0-2,1 0,11-1,14-4,-1-3,37-7,-33 3,0 3,16 1,611 6,-657-1,0 2,0 1,-1 1,1 1,12 6,-10-4,0 0,0-2,1-2,11 1,2-3,14 0,-1 3,14 4,179 23,-199-25,-1-2,7-2,-23-2,-1 1,1 1,-1 2,0 1,0 1,14 7,62 22,9-2,3 1,-68-18,1-2,0-3,0-1,1-3,0-2,5-3,-8-2,47-1,0 5,10 6,22 0,-1-5,92-9,-42 1,411 2,-556-2,0-1,0-1,2-3,1 1,0 1,19 1,434 3,-229 2,-199 2,55 9,37 3,39 4,-87-7,194 32,-182-24,1-4,0-5,4-6,12-3,-5-1,39-7,-140 4,1-1,-1-1,0-1,0-2,0 0,-1-2,0-1,-1-1,0-1,0-1,-2-2,0 0,0-1,-2-2,0 0,17-19,-31 30,0 0,1 0,0 1,0 0,0 1,0 0,1 0,0 1,0 0,1 0,-1 1,1 0,-1 1,5-1,18-1,1 2,-1 1,26 2,50-1,-93-3,1-1,-1-1,0 0,0-1,0-1,-1 0,0-1,-1 0,1-1,3-4,24-14,-21 16,1 1,0 2,0 0,1 1,0 1,5 0,0-1,0 0,-1-2,18-9,-34 14,-1-2,0 1,0-1,-1 0,1-1,-1 0,-1-1,1 1,-1-1,-1-1,0 1,0-1,0 0,-1-1,-1 1,1-1,-1 0,-1 0,0 0,-1 0,0-1,0 1,-1-1,0 0,-1 1,-1-1,-2-302,3 308,0 0,0 0,-1-1,1 1,-1 0,0 0,-1 0,1 0,-1 0,0 0,0 0,-1 1,1-1,-1 1,0 0,-3-4,-3 0,1 1,-2 0,1 0,-1 1,0 0,-1 0,-1 1,-3-3,-37-19,0 3,-45-14,76 33,0 1,0 1,-1 1,-19 0,-53-6,42-1,27 6,1-1,0-2,0 0,0-1,-14-8,5 3,-1 1,0 1,0 2,-1 2,0 1,0 1,-22 2,-7-3,-21-9,62 9,-1 0,1 2,-8 0,-673 2,341 3,-119-2,444 3,0 1,1 1,0 3,-21 7,-76 13,67-17,12-2,1-3,-22 0,-709-5,367-3,386 0,0-1,0-2,-3-1,-75-9,60 10,0-2,1-3,0-1,1-3,0-2,1-2,-9-6,19 10,-1 2,-7 0,-25-8,40 12,1 1,-1 2,-2 1,9 1,0 0,0-2,1 0,0-1,-19-9,17 6,0 2,-1 1,1 0,-1 2,0 1,-9 0,-32-4,6 1,0 3,-14 2,20 1,-1-2,-46-9,-14-2,0 5,0 4,-56 8,-8-1,-841-3,996 1,0 2,1 0,-17 6,14-4,0 0,1-2,-4-1,1 0,0 2,-22 5,22-3,0-1,-26 0,-43-6,59-1,0 2,-1 2,1 1,-23 6,-131 36,187-42,0-1,-1 0,1 1,0 0,0 0,1 1,-1-1,1 1,0 0,0 0,0 1,0-1,1 1,-1 1,-6 11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2:41.24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4806 435,'-26'0,"0"-1,0-1,1-1,-1-1,1-1,0-1,0-2,-7-3,14 4,-1 2,1 0,-1 1,0 1,0 1,-11 0,-119 4,54 2,53-7,0-1,-39-9,0 0,63 10,-1-1,1-1,0-1,-10-6,12 6,1 0,0 1,-1 1,0 0,0 1,-7 0,-97-12,78 8,-1 2,-12 1,-13-1,1-2,0-3,1-3,-60-20,63 18,-2 3,-7 2,14 2,-36-8,-96-11,164 23,0-1,1-1,-24-9,25 7,1 1,-1 1,-1 2,-14-2,-60-9,69 9,0 2,-26-1,-503 5,528 2,0 2,1 0,-1 2,-25 9,22-6,0-1,0-2,-25 2,40-6,-1 1,1 1,1 1,-1 0,-11 6,11-4,-2 0,1-2,-1 0,-11 1,-164 28,179-31,1 2,0 0,1 0,-14 8,-33 11,-188 43,239-63,1 1,-1 0,1 1,0-1,1 2,-1 0,1 0,1 0,-6 6,-7 6,9-8,0 0,1 1,1 0,0 0,0 1,1 1,-3 8,-11 22,-12 37,16-35,14-33,1 1,0-1,1 1,0 0,1 0,1 0,0 1,1-1,0 0,1 0,1 0,1 0,0 0,0 0,1-1,1 1,0-1,2 2,-2-9,-1 0,1 0,-1-1,2 0,-1 0,1 0,-1 0,1-1,0 0,1 0,-1-1,1 0,-1 0,1-1,7 3,-4-2,1 1,-1 1,0 0,-1 0,1 1,1 2,-5-3,1-1,0 1,0-1,1 0,-1-1,1 0,0 0,-1-1,1 0,1 0,1 0,13 0,1 0,1-2,2-1,47 2,-67 0,1 1,-1 0,1 0,-1 1,0 0,0 0,0 1,0 0,2 2,47 21,-11-11,0 1,7 6,-28-10,1-2,0-1,1-1,0-1,0-1,1-1,0-2,23 1,-11-3,0 2,16 5,-33-5,0 0,1-1,-1-1,1-1,0-2,-1 0,1-1,-1-1,3-1,71-19,-68 18,-1-1,0-1,0-1,-1-2,14-8,-26 12,0 0,0 1,0 1,0 0,1 0,-1 2,15-2,16 2,43 3,-42 1,38-4,1-14,-63 11,0 1,0 0,13 1,392 2,-203 3,-200-3,-1-2,1 0,16-6,-14 4,-1 0,1 2,2 1,368 1,-188 2,-150 2,0 2,3 3,-3 0,0-3,7-2,-23-2,0-3,0-1,-1-2,20-6,-13 2,-38 8,0 0,0-1,0-1,0 1,0-2,-1 1,1-1,-1-1,0 1,0-2,-1 1,0-1,5-4,155-163,-161 165,-1 0,0 0,0-1,-1 0,0 0,0-1,-1 0,25-44,-11 27,-1-2,5-15,-16 34,3-8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2:53.87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1956 127,'0'-2,"0"-1,-1 0,1 0,-1 1,0-1,0 1,0-1,0 1,0-1,0 1,-1-1,1 1,-1 0,0 0,1 0,-1 0,0 0,0 0,0 0,-1 1,1-1,0 1,-1-1,1 1,-1 0,1 0,-1 0,1 1,-1-1,0 0,1 1,-3 0,-14-3,1 1,-1 1,0 0,-11 2,10 0,-1035 2,681-4,366 1,0 0,0 1,0 0,0 1,0-1,1 1,-1 1,1-1,-1 1,1 1,0-1,0 1,0 1,-6 4,2 1,1 0,0 1,0 0,1 1,1 0,0 0,-5 11,-17 21,24-36,1-1,-1 1,1 0,1 1,-1-1,1 1,1 0,0 0,0 0,0 4,0 2,0 0,-1-1,0 0,-2 0,1 0,-2 0,-1 2,3-6,1 1,0 0,0 0,1 0,0 1,1-1,1 0,0 1,0 0,1-1,1 5,2 24,3-1,7 27,-1-3,-7-45,1-1,1 0,0 0,1 0,1-1,1 0,0-1,6 6,8 15,-20-30,1 0,0-1,1 0,-1 0,1 0,0-1,0 0,1 0,-1-1,1 1,0-1,0-1,0 1,0-1,0-1,1 1,2-1,0 1,-1 0,1 1,0 0,-1 1,1 0,-1 0,0 1,-1 0,1 1,1 1,25 25,-14-12,0-1,21 13,9 5,22 24,-36-30,0-1,2-2,16 8,-17-19,-31-14,1 0,-2 0,1 1,0-1,-1 1,0 1,1-1,-2 1,2 2,5 5,0-1,1 0,0 0,0-1,1-1,1 0,-1-1,1-1,1 0,-1-1,1-1,0 0,0-1,10 1,19 1,-1 2,28 10,-24-5,1-3,2-1,31 4,-44-6,0-1,21-1,-47-5,0 0,-1 0,1-1,-1-1,1 0,-1-1,0 0,0 0,0-2,6-2,10-3,0 0,1 2,0 1,1 1,-1 1,27 0,7-3,38-9,-50 7,0 3,1 2,19 1,582 6,-622-1,0 2,0 1,8 4,-5-2,0-1,21 0,369-4,-200-3,-173 5,0 1,32 9,-12-2,9 2,-37-5,0-3,0-1,1-1,-11-5,1-1,-1-1,11-5,-9 3,-1 1,1 1,3 2,3 0,0-2,18-5,-18 3,1 1,18 1,-16 3,0-2,0-2,15-4,-38 6,-1-1,0 0,0-2,0 0,-1-1,0-1,0 0,16-12,-22 13,0 0,1 1,0 0,1 1,-1 0,15-2,86-14,-109 20,68-6,0 3,0 3,9 5,46-2,-126-2,39 1,0-2,-1-2,1-1,23-7,-31 5,1 2,-1 1,1 2,33 3,59-3,-113 0,1-1,0-1,0 0,-1-1,0 0,0-1,0 0,0-1,9-6,-4 0,0-1,0-1,-2 0,0-2,10-11,-4 6,0 0,25-16,-21 17,-1-1,8-9,-16 13,-1-1,-1 0,0-1,-1-1,-1 0,-1-1,-1 0,0-4,-8 19,0 0,0 0,1 0,0 0,0 1,0-1,0 1,1 0,0 1,0-1,1 1,-1 0,1 0,0 0,-1 1,3 0,9-5,0 1,1 1,0 0,0 1,5 1,-19 2,0 1,0 0,-1-1,1 0,-1 0,1 0,-1 0,0-1,1 1,-1-1,-1 0,1 0,0 0,-1 0,1 0,-1-1,0 1,0-1,0 0,-1 1,1-1,-1 0,0-2,5-14,-1-1,-1 0,0-1,-2 0,0 6,3-42,-2 1,-3 0,-5-45,4 95,-1 1,1-1,-2 1,1-1,-1 1,0 0,0 0,0 0,-1 0,0 0,0 1,-1 0,1 0,-1 0,0 0,0 1,-1 0,0 0,1 0,-1 1,0 0,-1 0,1 1,-3-1,-9-5,-2 2,1 1,0 0,-1 2,0 0,0 1,-15 1,-41 2,14 0,-1-2,1-2,-49-11,39 5,0 3,0 3,-72 7,10-2,-2158-2,2262-1,0-2,0-1,-9-4,7 2,-1 1,-21 0,33 5,1 0,0-1,0-2,-1 0,1-1,1-1,-1 0,1-2,-9-4,7 1,-1 1,0 1,0 1,-1 1,0 1,0 1,0 1,-22 1,23 0,0-1,1-1,-1 0,1-2,-15-6,13 4,0 2,0 0,-1 1,-19 0,-388 2,211 6,-58-3,251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3:16.06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1 126,'0'-2,"1"1,-1-1,1 1,0 0,-1-1,1 1,0 0,0 0,0 0,0 0,0 0,0-1,0 2,0-1,0 0,1 0,-1 0,0 0,1 1,-1-1,0 1,1-1,-1 1,1 0,-1-1,0 1,1 0,1 0,47-6,-44 6,435-4,-226 7,-185-3,-1-2,1-1,-1-1,20-5,-15 2,-1 2,26 1,-24 1,1-1,14-4,11-7,-1 4,2 2,-1 3,24 2,1030 5,-1078 2,0 1,-1 1,0 2,15 6,-11-3,0-2,1-1,13-1,-23-3,-1 2,0 1,0 1,5 3,-5-1,1-1,0-2,-1-1,2-2,69 12,-71-9,-1-1,27 0,781-3,-404-5,1395 3,-1813-1,-1 0,0-1,0-1,0 0,0-1,-1-1,1 0,5-3,18-7,-21 11,0 0,0 1,1 0,-1 1,1 1,6 1,-2-1,-1 0,1-1,18-5,67-22,-81 21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43:38.92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9543 186,'-18'0,"-16"2,0-3,0 0,0-3,0 0,1-2,-26-9,3-3,0 2,-1 3,-53-5,30 6,33 4,0 3,-27 0,-2155 7,2195-4,0-2,0-1,-10-3,-29-5,22 5,-17-3,-1 4,-33 1,-1485 7,1521 3,-1 2,1 3,-2 3,-15 3,-45 0,-383-11,268-7,-2440 4,2666 0,-1 1,1 1,0 0,0 1,1 1,-1 1,1 0,-3 3,-19 6,23-8,-1 0,1 1,0 1,1 0,0 2,0-1,1 1,1 1,0 0,-9 12,-8 4,25-25,0 0,0 1,0-1,1 1,-1 0,1 0,0 0,0 0,0 0,1 1,0-1,-2 4,-13 45,2 1,3 1,2 0,2 0,3 1,2 43,3-40,0 1,5 34,-3-76,1-1,0 1,1-1,1 0,1 0,0-1,5 9,1-6,0 0,1-1,1-1,16 16,-12-17,1-1,0-1,1-1,0 0,12 4,27 17,-49-28,1-1,0 0,0-1,0 0,1-1,-1 0,1-1,0 0,0-1,1 0,33 1,0-3,2-1,27-2,65 6,-36 1,54-9,-63-9,-63 9,0 1,27 0,615 3,-326 5,-325-2,-1 1,1 2,20 5,-19-4,1 0,-1-2,8 0,8-2,15 0,-1 2,45 10,-54-7,0-3,0-1,35-3,-20 0,36 5,-74-1,0 1,-1 1,1 2,10 4,-12-4,-1 0,1-2,0 0,0-2,10 1,422-1,-222-6,-110 5,-25 0,61-7,-121 0,-1-2,1-1,1-2,-2 1,0 0,1 3,0 1,57-1,-42 3,1-1,5-4,19-1,0 3,0 3,61 7,-1-2,670-2,-787-1,0-1,0-1,-1 0,0-1,0-1,16-7,53-14,-53 21,1 2,-1 1,1 2,11 2,-13-1,1 0,-1-3,0 0,25-6,10-8,0 3,0 3,2 3,34 2,1019 7,-666-3,-430 0,-1-2,0-1,21-6,19-3,3 0,-36 6,0 2,21-1,-34 4,1-1,-1-1,0-1,0-1,-1 0,12-7,17-5,-31 11,-1 0,0-2,0 1,-1-2,11-9,30-19,-33 25,-5 3,0 0,-1-1,-1-1,3-2,-14 10,0 0,0-1,0 0,0 1,-1-1,1 0,-1-1,-1 1,1 0,-1-1,0 0,0 1,-1-1,1 0,-1-4,2-39,-2 0,-4-36,0-10,3 87,-1 0,1 1,-1-1,-1 1,1-1,-1 1,0 0,-1-1,0 1,0 0,-1 1,0-1,0 0,-8-8,0 1,-1 0,0 1,-11-9,13 11,1 0,0-1,1 0,1-1,-7-12,5 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08T15:31:19.16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21:16.83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2015 214,'0'-1,"-1"-1,1 1,-1 0,0-1,1 1,-1 0,0 0,0 0,0 0,0 0,0-1,0 2,0-1,0 0,0 0,0 0,-1 0,1 1,0-1,0 1,-1-1,1 1,0-1,-1 1,1 0,-1 0,1-1,-1 1,-47-5,43 4,-112-13,74 7,0 2,-21 1,40 4,-1-2,0 0,0-1,1-2,0-1,0 0,-22-10,-98-39,131 50,0 1,0 0,0 0,-1 1,1 1,-1 1,0 0,-7 1,1-1,1 0,-1-1,-17-5,-15-2,1 2,-1 2,0 3,0 2,-21 4,-44-2,-384-2,498 0,0 0,-1 0,1 0,0 1,0-1,0 1,0 0,-1 0,1 1,1-1,-1 1,0 0,0 0,1 0,-4 2,4-1,1 0,0 1,-1-1,1 0,0 1,0-1,1 1,-1-1,1 1,0 0,0 0,0 0,0 0,1-1,0 1,0 0,0 1,-2 88,5 12,1 27,-3-123,0 0,0 0,1-1,0 1,0-1,1 1,1-1,-1 0,1 0,0 0,1-1,0 0,0 0,1 0,0 0,5 5,29 38,-33-41,-1-1,1 1,1-1,0-1,0 1,0-2,1 1,0-1,0 0,0-1,8 4,12 2,0-1,0-1,13 1,32 10,-34-8,-1 1,0 3,-1 1,9 6,-37-18,0-1,0 0,0 0,0-1,1 0,-1-1,1-1,0 1,6-1,105-4,-54 0,1 3,-7 1,1-3,-1-3,37-8,1 1,-76 11,0-2,-1 0,1-2,-1 0,22-9,51-17,-70 24,-2-1,1-1,-1-1,20-11,87-61,-63 43,-55 34,-1-1,0-1,0 0,0-1,-1 0,0-1,-1 0,0-1,0 0,2-5,4-8,0-2,-2 1,9-24,-20 41,1-1,-1 0,-1 0,1 0,-2 0,1 0,-1-1,0 1,-1 0,1-1,-2 1,1-1,-1 1,-1 0,0-3,0 6,-1 0,1 1,-1-1,0 1,0 0,0 0,-1 0,0 0,1 1,-1-1,0 1,-1 0,1 0,-5-2,-73-31,56 26,15 6,0 1,0 0,0 0,0 1,-5 0,-7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08T15:32:00.48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1834 1,'5'0,"6"0,8 0,4 0,4 0,2 0,1 0,1 0,0 0,-1 0,1 0,-1 0,-1 0,1 0,0 0,-1 0,1 0,-6 0</inkml:trace>
  <inkml:trace contextRef="#ctx0" brushRef="#br0" timeOffset="48240.48">2129 89,'-29'-1,"0"0,1-2,-1-1,-13-5,-9 1,0 3,0 2,-1 2,-40 4,-17 0,-836-3,917 2,-1 1,1 1,0 2,0 1,-14 6,-43 10,75-21,0 1,0 0,0 1,0 0,1 0,0 1,0 0,0 1,0 0,1 0,-5 6,-20 11,29-21,1 0,-1 0,1 0,0 0,0 1,0-1,0 1,0 0,0 0,1 0,-1 0,1 0,0 0,0 1,0-1,0 1,1 0,-1-1,1 1,0 0,0 2,-6 26,-2-1,-7 15,0 4,12-36,2 0,-1 0,2 1,0 13,1-18,0 0,-1 0,0 0,0 0,-1 0,-1 0,1 0,-2-1,1 1,-5 6,-1 1,0 0,1 1,0-1,2 2,0-1,1 1,1-1,-1 19,0 19,3 0,4 21,-1-8,-1-61,0 0,1 0,0 0,1-1,0 1,0 0,0-1,1 1,0-1,1 0,0 0,0 0,0 0,1-1,0 0,0 1,0-2,1 1,0-1,0 0,1 0,-1-1,1 1,2 0,7 2,-1 0,1 0,1-2,-1 0,1-1,0 0,0-2,0 0,0-1,15 0,500-5,-501 7,-1 1,1 1,-2 2,1 1,-1 1,19 10,19 4,-15-6,1-2,0-3,1-2,0-2,1-3,37-2,1091-4,-1177 2,0-1,0-1,0 1,0-1,0 0,0-1,0 1,0-1,0 0,-1 0,1-1,-1 0,1 0,-1 0,0-1,0 0,-1 1,1-2,-1 1,0-1,3-3,45-42,-33 33,-1-1,-1 0,8-12,-20 23,0-1,0 0,-1 0,0-1,0 1,-1-1,0 0,0 0,-1 0,0 0,0-6,27-190,-16 136,-7 45,-2 0,0 0,-1-13,-4-377,0 407,1 1,-1-1,0 0,0 1,-1-1,0 1,0 0,-1-1,1 1,-1 0,-1 0,1 1,-1-1,0 1,0 0,-1 0,1 0,-1 0,0 1,-1 0,1 0,-5-3,-15-7,-1 1,0 1,-1 1,-24-6,-1-1,29 12,0 0,0 2,-1 0,0 2,0 1,0 0,0 2,-7 1,9 1,-1-2,0-1,1-1,-1-1,0-1,1 0,0-2,0-1,-7-3,10 2,-1 0,0 2,0 0,0 1,-1 1,-15 0,-33 1,-27 5,-1 0,9-3,62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08T15:32:50.10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25:58.62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2339 242,'-15'0,"1"0,-1-2,0 1,1-2,-1 0,1 0,0-2,0 0,1 0,-1-1,1-1,-4-3,4 4,1 0,-1 1,-1 0,1 1,0 1,-1 0,0 1,-8-1,-42-7,-2-12,51 16,1 0,-1 2,0 0,-13-2,-208-28,212 30,2-1,-1-1,-19-8,23 7,-1 1,0 1,0 0,-1 2,-4 0,-407 0,213 6,95-5,30 0,-71 7,155-4,1 1,-1 0,1 0,0 1,0 0,0 1,0 0,1 0,-1 1,1 0,0 0,-3 4,-10 10,1 0,1 1,-10 13,-2 4,25-32,1 0,0 1,0-1,0 1,1 0,0 1,0-1,1 1,0 0,0 0,0 0,1 0,0 0,0 0,1 1,0-1,0 1,-2 103,5 27,1-1,-2-126,1 0,0 0,1 0,0-1,1 1,0 0,1-1,0 0,0 0,1-1,6 8,8 16,3 3,1-2,2 0,1-1,16 12,92 78,-114-105,1 0,1-1,0-2,17 9,-3-3,1-2,1-1,0-1,1-3,1-1,15 1,-8-4,-15-3,0-2,-1-1,28 0,6-3,1 0,37-5,-76 0,0-1,-1-2,16-6,-19 5,0 2,1 0,0 1,17 0,-30 4,1-1,-1 0,0-1,1 0,-1-1,-1 0,1-1,4-2,88-56,-71 41,0 2,10-3,-36 20,25-11,-1-2,0-1,-2-1,5-5,22-15,-36 26,0-2,-1 0,4-5,9-8,-25 21,1 1,-1-1,0-1,-1 0,0 0,0 0,0 0,-1-1,0 0,1-3,29-54,10-26,-42 84,5-12,0 0,-1-1,-1 1,-1-2,-1 1,-1 0,-1-1,0-1,-1-3,2 1,1-1,1-2,4-20,-5 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3:53.10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1-12T12:34:00.74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12057 268,'0'-5,"0"0,-1 0,0 0,0 0,0 0,0 1,-1-1,0 0,0 1,0-1,0 1,-1 0,0-1,0 1,0 0,0 1,-1-1,1 1,-1-1,0 1,0 0,0 0,0 1,-1-1,1 1,-3-1,-16-6,0 1,-1 1,0 1,0 1,-3 1,-39-10,-24-19,71 24,-1 2,0 0,0 1,-1 1,0 0,-16 0,-72 3,-15 6,29-1,-80-7,77-10,63 7,-1 2,-32 0,-1245 5,589 1,706 2,0 0,0 1,1 0,0 2,-1 0,2 1,-1 0,1 2,0 0,-7 6,20-12,-1-1,1 1,0 0,0 0,0 1,0-1,1 0,-1 1,1 0,0 0,0 0,0 0,1 0,-1 0,1 0,0 0,0 0,0 1,1-1,0 0,0 2,-1 0,0 1,0 0,-1-1,0 1,0-1,0 0,-1 0,-2 5,-5 10,0-1,2 1,1 1,0-1,2 1,0 0,2 1,0 8,-2-1,-19 123,18-121,2 0,1 0,2 1,1-1,4 31,-4-56,1-1,1 0,-1 1,1-1,0 0,0 0,1 0,0 0,0 0,0 0,1-1,0 1,0-1,0 0,0-1,1 1,0-1,0 0,0 0,4 2,1 0,0-1,0-1,0 0,0 0,1-1,-1-1,1 1,0-2,0 1,0-2,8 1,75-4,-55 0,0 2,0 2,0 1,0 2,0 1,0 2,11 6,-19-4,0-2,1 0,0-2,0-1,9-2,164-3,-78-2,2354 3,-2474 0,1 0,0-1,-1 0,1 0,0-1,-1 1,0-2,1 1,-1-1,0 0,0-1,-1 0,1 0,-1 0,0-1,0 0,0 0,-1 0,1-1,-1 0,-1 0,1 0,-1-1,0 1,0-1,-1 0,0 0,1-4,5-16,0-1,-2 0,3-28,-9 44,0 0,0 1,-1-1,0 0,-1 1,-1-1,0 1,0-1,-1 1,0 0,-2-3,0 7,0-1,0 1,-1 0,0 0,0 1,0 0,-1 0,0 0,-1 1,-1-1,-42-39,34 26,1 1,1-1,1 0,0-2,9 13,1 0,1 1,-1-1,1-1,1 1,-1 0,2-1,-1 1,1-1,0-2,0-14</inkml:trace>
  <inkml:trace contextRef="#ctx0" brushRef="#br0" timeOffset="10196.233">96 1125,'-4'0,"0"0,0 0,0 0,0 1,0-1,0 1,1 0,-1 0,0 0,0 1,1-1,-1 1,1 0,-1 0,1 0,-3 2,4 0,-1-1,0 1,1-1,0 1,0 0,0 0,0 0,1 0,-1 0,1 1,0-1,1 0,-1 1,1-1,-1 2,-3 74,3 1,4 12,1 42,-4-116,-1 0,1 0,1 0,1 0,1 0,2 8,-3-20,0-1,1 1,0-1,0 0,0 0,1 0,0-1,0 1,0-1,1 0,-1 0,1 0,1-1,-1 0,1 0,-1 0,2 0,7 3,0-1,0-1,1 0,-1-1,1 0,0-2,10 2,-3-1,-1 1,0 1,8 4,16 7,-1-2,2-3,39 6,-27-5,0 2,41 18,-26-9,20 2,254 60,-301-78,1-2,1-1,27-3,17 1,-52 2,1 2,-1 2,0 2,13 6,3 0,36 4,-30-13,2-3,-1-3,37-5,25 1,1796 3,-1892 2,0 1,0 1,7 3,-5-1,0-2,24 1,353-6,-394 0,0-1,0-1,0 0,0-1,-1 0,0-1,0-1,0 0,9-6,-1 1,0 1,1 1,3 0,-8 3,-1-1,-1-1,1 0,-1-1,-1 0,0-2,7-6,59-37,140-82,-162 101,-24 14,38-17,-59 32,0 1,0 0,1 1,-1 1,1 0,0 1,10 0,-24 2,12-1,0 1,0-1,0-1,0 0,0-1,10-3,-18 4,-1 0,1 0,-1 0,0 0,0-1,0 1,0-1,0 0,0 1,-1-1,0-1,1 1,-1 0,0 0,0-1,-1 1,1-1,-1 0,0 0,0 1,0-1,0 0,-1-2,4-31,-1-1,-3 1,-3-34,0-11,3 70,-2 0,0 0,0 0,-1 1,0-1,-1 1,-1-1,0 1,-1 0,-9-18,-1 2,-17-23,25 41,0-1,0 1,0 1,-1-1,0 1,-1 1,0 0,0 0,-1 1,1 0,-2 1,1 0,-8-2,-14-2,0 2,-1 1,1 1,-9 1,-64-10,-25-11,95 18,-144-27,-100-3,215 29,-46-12,61 9,-1 2,-1 3,-16 1,-833 5,401 2,462-4,0-2,-25-5,24 2,0 3,-21 0,-1335 3,635 3,745-1,0 1,1 1,-1 0,1 1,0 1,0 0,0 1,1 0,-1 1,2 1,-10 6,-1 0,0-1,-1-1,-1-1,-7 3,0 2,-28 18,-27 15,-4 7,73-48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268C-651F-4132-93B8-EC7AFAC33A44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9C7E1-A554-495B-B867-494FE6A58F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9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B013E14-0314-4437-B76E-A1EC63BDB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02118F05-5CB4-4D18-9254-9C5A08EAF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D9B26C64-6C03-43D6-BE81-FD158088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680D4F01-AC3D-47BB-AB25-8A08FBCD0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1959E344-0E6A-4D60-88D8-E183E185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89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1D213A8-14D8-480D-8459-44041746E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21E956E1-7949-4FA9-AE00-BABBA9954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5968ED0C-C569-40E6-9AAB-DB9A8D46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0583C19-4ECD-4110-8A9A-CAAFC92F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6DA1E98-49C4-46A4-9B4F-741BBBB8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915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xmlns="" id="{8CC6B8A1-EFD2-49F2-A25C-7D5D161D8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753252AF-B14C-43E0-9E74-F6A1C1522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99941297-E87C-4315-9D8C-1A493C15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96C71A1D-2428-41A8-AAB5-F7F673F7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B4104319-C2B9-418D-905D-CF7BF32B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839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337B3DD-7229-4C52-9B55-B6FE8D4A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9046064C-5A06-47FB-B9B6-4E85A9A65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2421235C-3178-4585-8C44-9B82A809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31AA7229-38E1-4933-BE14-7F09E150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445B2E73-B741-450F-9282-1F8D70C5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418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A602B64-A368-466C-B1BC-89AC4DE1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51532A9A-F493-4971-BF6D-13D15BA9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080F69CA-88B2-481D-8EB5-DC88EAA1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DE5154E9-AF6E-4B2C-978F-D5CB4C2A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0E77D25-FBFC-412C-874D-79DCAEFE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825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458B9CC-70A3-416A-AC96-4DB8229B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0B420ED-8FC5-4C5E-A64F-A7A447DB3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99196D89-3D45-4A72-BE29-F083A7432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2F941314-F46F-4AD5-909C-187B0B35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EDD354FD-2E4E-40CD-9F1D-0330EFC8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33ED71FA-BE35-43C2-B536-2665668B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69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C3BB6502-27B8-4AFF-AA2D-7D8DA5B9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D0D058BA-99BA-42BF-9CBA-4A2FD1B12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190D9F62-EF9E-4A89-91CB-10232EDE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xmlns="" id="{DDB29A39-1974-4ED4-B97A-8410B007F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C6A8CE61-B6BD-400C-A12D-98D5DEC75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xmlns="" id="{6C626866-10D9-4038-AD7D-D236E537F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xmlns="" id="{424D8077-F4CA-448A-A007-179A7BCF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xmlns="" id="{F1FB4032-9955-4550-90CE-89BE6F21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05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EB62997-1C0B-41DB-8C98-260E93E0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xmlns="" id="{C76593CE-B460-4AA5-8693-8F3AD952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xmlns="" id="{8794EA31-9146-4A63-808C-CD222A20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xmlns="" id="{FE3B1855-1B39-433D-A90C-22B4C274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82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xmlns="" id="{126907DE-9959-4532-A702-2AB0286D8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xmlns="" id="{4682E3F7-BF13-4449-A51B-05EDA6B6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xmlns="" id="{30E6CE0A-4F17-409A-BB41-5AF32BFB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77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0340028-1B94-4F3B-A8FD-06C688D0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E3B2DE71-A75C-4B10-B368-AB4DB598D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2990618F-E749-402A-B5AB-CE1BCC8BC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CC9C4962-2CC5-41B9-BCD7-244D1A87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344184A5-3F7C-411A-89B9-B289BFF7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80487BDF-BCBF-48EB-8E9D-A040F25F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818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D6637E5-0D71-4142-9D6B-E8E3EE03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xmlns="" id="{D2CAC797-2646-42B0-9DDF-2654D56BE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2F755E9D-6A02-4526-BC8D-C3E105DA8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3D695673-BFA7-419D-A60C-9714D1D6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D67F2952-4709-4EA2-A23F-896E2650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59583F9D-2BD1-4147-9965-184A8EAD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73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xmlns="" id="{75E4D7ED-2EDE-4C9B-95F1-13EAA531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75BA6416-19A5-4C57-8738-E3FF9368E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8DE91A0C-EBF0-4EC4-A9D7-5F0867768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79B3-AF76-460C-8E95-5DAE94195BB0}" type="datetimeFigureOut">
              <a:rPr lang="fi-FI" smtClean="0"/>
              <a:t>14.11.2018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5843FE0-C837-486E-B0E6-95A7A910F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90F50B3D-9F04-4FF5-90A6-28BBCF4EB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9B021-FBF5-412B-92B3-6990C3081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1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package" Target="../embeddings/Microsoft_Excel_Worksheet7.xlsx"/><Relationship Id="rId3" Type="http://schemas.openxmlformats.org/officeDocument/2006/relationships/oleObject" Target="../embeddings/oleObject4.bin"/><Relationship Id="rId7" Type="http://schemas.openxmlformats.org/officeDocument/2006/relationships/package" Target="../embeddings/Microsoft_Excel_Worksheet5.xlsx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emf"/><Relationship Id="rId5" Type="http://schemas.openxmlformats.org/officeDocument/2006/relationships/image" Target="../media/image6.emf"/><Relationship Id="rId10" Type="http://schemas.openxmlformats.org/officeDocument/2006/relationships/package" Target="../embeddings/Microsoft_Excel_Worksheet6.xlsx"/><Relationship Id="rId4" Type="http://schemas.openxmlformats.org/officeDocument/2006/relationships/package" Target="../embeddings/Microsoft_Excel_Worksheet4.xlsx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13" Type="http://schemas.openxmlformats.org/officeDocument/2006/relationships/image" Target="../media/image27.png"/><Relationship Id="rId18" Type="http://schemas.openxmlformats.org/officeDocument/2006/relationships/customXml" Target="../ink/ink24.xml"/><Relationship Id="rId3" Type="http://schemas.openxmlformats.org/officeDocument/2006/relationships/oleObject" Target="../embeddings/oleObject8.bin"/><Relationship Id="rId7" Type="http://schemas.openxmlformats.org/officeDocument/2006/relationships/image" Target="../media/image11.png"/><Relationship Id="rId12" Type="http://schemas.openxmlformats.org/officeDocument/2006/relationships/customXml" Target="../ink/ink21.xml"/><Relationship Id="rId1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6" Type="http://schemas.openxmlformats.org/officeDocument/2006/relationships/customXml" Target="../ink/ink23.xml"/><Relationship Id="rId1" Type="http://schemas.openxmlformats.org/officeDocument/2006/relationships/vmlDrawing" Target="../drawings/vmlDrawing5.vml"/><Relationship Id="rId6" Type="http://schemas.openxmlformats.org/officeDocument/2006/relationships/customXml" Target="../ink/ink18.xml"/><Relationship Id="rId11" Type="http://schemas.openxmlformats.org/officeDocument/2006/relationships/image" Target="../media/image26.png"/><Relationship Id="rId5" Type="http://schemas.openxmlformats.org/officeDocument/2006/relationships/image" Target="../media/image10.emf"/><Relationship Id="rId15" Type="http://schemas.openxmlformats.org/officeDocument/2006/relationships/image" Target="../media/image28.png"/><Relationship Id="rId10" Type="http://schemas.openxmlformats.org/officeDocument/2006/relationships/customXml" Target="../ink/ink20.xml"/><Relationship Id="rId19" Type="http://schemas.openxmlformats.org/officeDocument/2006/relationships/image" Target="../media/image30.png"/><Relationship Id="rId4" Type="http://schemas.openxmlformats.org/officeDocument/2006/relationships/package" Target="../embeddings/Microsoft_Excel_Worksheet8.xlsx"/><Relationship Id="rId9" Type="http://schemas.openxmlformats.org/officeDocument/2006/relationships/image" Target="../media/image25.png"/><Relationship Id="rId14" Type="http://schemas.openxmlformats.org/officeDocument/2006/relationships/customXml" Target="../ink/ink2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3" Type="http://schemas.openxmlformats.org/officeDocument/2006/relationships/oleObject" Target="../embeddings/oleObject9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customXml" Target="../ink/ink25.xml"/><Relationship Id="rId11" Type="http://schemas.openxmlformats.org/officeDocument/2006/relationships/image" Target="../media/image34.png"/><Relationship Id="rId5" Type="http://schemas.openxmlformats.org/officeDocument/2006/relationships/image" Target="../media/image11.emf"/><Relationship Id="rId10" Type="http://schemas.openxmlformats.org/officeDocument/2006/relationships/customXml" Target="../ink/ink27.xml"/><Relationship Id="rId4" Type="http://schemas.openxmlformats.org/officeDocument/2006/relationships/package" Target="../embeddings/Microsoft_Excel_Worksheet9.xlsx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0.bin"/><Relationship Id="rId7" Type="http://schemas.openxmlformats.org/officeDocument/2006/relationships/package" Target="../embeddings/Microsoft_Excel_Worksheet1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emf"/><Relationship Id="rId10" Type="http://schemas.openxmlformats.org/officeDocument/2006/relationships/image" Target="../media/image38.png"/><Relationship Id="rId4" Type="http://schemas.openxmlformats.org/officeDocument/2006/relationships/package" Target="../embeddings/Microsoft_Excel_Worksheet10.xlsx"/><Relationship Id="rId9" Type="http://schemas.openxmlformats.org/officeDocument/2006/relationships/customXml" Target="../ink/ink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12" Type="http://schemas.openxmlformats.org/officeDocument/2006/relationships/customXml" Target="../ink/ink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5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7.png"/><Relationship Id="rId10" Type="http://schemas.openxmlformats.org/officeDocument/2006/relationships/customXml" Target="../ink/ink2.xml"/><Relationship Id="rId4" Type="http://schemas.openxmlformats.org/officeDocument/2006/relationships/image" Target="../media/image2.jpeg"/><Relationship Id="rId9" Type="http://schemas.openxmlformats.org/officeDocument/2006/relationships/image" Target="../media/image4.png"/><Relationship Id="rId14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oleObject" Target="../embeddings/oleObject2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5.xml"/><Relationship Id="rId11" Type="http://schemas.openxmlformats.org/officeDocument/2006/relationships/image" Target="../media/image9.png"/><Relationship Id="rId5" Type="http://schemas.openxmlformats.org/officeDocument/2006/relationships/image" Target="../media/image4.emf"/><Relationship Id="rId10" Type="http://schemas.openxmlformats.org/officeDocument/2006/relationships/customXml" Target="../ink/ink7.xml"/><Relationship Id="rId4" Type="http://schemas.openxmlformats.org/officeDocument/2006/relationships/package" Target="../embeddings/Microsoft_Excel_Worksheet2.xlsx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13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customXml" Target="../ink/ink13.xml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customXml" Target="../ink/ink12.xml"/><Relationship Id="rId4" Type="http://schemas.openxmlformats.org/officeDocument/2006/relationships/customXml" Target="../ink/ink9.xml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9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5" Type="http://schemas.openxmlformats.org/officeDocument/2006/relationships/image" Target="../media/image18.png"/><Relationship Id="rId4" Type="http://schemas.openxmlformats.org/officeDocument/2006/relationships/customXml" Target="../ink/ink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916AC5F9-3307-40F9-B99B-B23D4F089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8000" b="1" dirty="0"/>
              <a:t>SGS Kilpailut 2019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C6474955-2EC9-478F-96F8-B8044C46F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Kari Hiukka 13.11.2018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xmlns="" id="{3EEB79D1-1F1B-4B86-809C-2352BA354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13" y="55563"/>
            <a:ext cx="1082040" cy="1066800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xmlns="" id="{69B0EA1F-4E98-429F-A7BD-D946E2548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7034" y="55563"/>
            <a:ext cx="1308437" cy="1183302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xmlns="" id="{BF2989E3-5D77-430B-AAC9-40276B92A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981" y="38199"/>
            <a:ext cx="1454679" cy="12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84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8D32FAF-F637-463E-9921-4D84BABB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294"/>
          </a:xfrm>
        </p:spPr>
        <p:txBody>
          <a:bodyPr/>
          <a:lstStyle/>
          <a:p>
            <a:r>
              <a:rPr lang="fi-FI" b="1" dirty="0"/>
              <a:t>Tour viikonloput: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xmlns="" id="{5FB87A0D-57A0-4655-8CB9-AC769DBDC4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561464"/>
              </p:ext>
            </p:extLst>
          </p:nvPr>
        </p:nvGraphicFramePr>
        <p:xfrm>
          <a:off x="531628" y="1711841"/>
          <a:ext cx="5305646" cy="208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2" name="Worksheet" r:id="rId4" imgW="2743200" imgH="1009699" progId="Excel.Sheet.12">
                  <p:embed/>
                </p:oleObj>
              </mc:Choice>
              <mc:Fallback>
                <p:oleObj name="Worksheet" r:id="rId4" imgW="2743200" imgH="10096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1628" y="1711841"/>
                        <a:ext cx="5305646" cy="20839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i 4">
            <a:extLst>
              <a:ext uri="{FF2B5EF4-FFF2-40B4-BE49-F238E27FC236}">
                <a16:creationId xmlns:a16="http://schemas.microsoft.com/office/drawing/2014/main" xmlns="" id="{C62C08B6-FE80-458D-BC3C-3A441296A8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722550"/>
              </p:ext>
            </p:extLst>
          </p:nvPr>
        </p:nvGraphicFramePr>
        <p:xfrm>
          <a:off x="531628" y="4306182"/>
          <a:ext cx="5305646" cy="2186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Worksheet" r:id="rId7" imgW="2743200" imgH="1009699" progId="Excel.Sheet.12">
                  <p:embed/>
                </p:oleObj>
              </mc:Choice>
              <mc:Fallback>
                <p:oleObj name="Worksheet" r:id="rId7" imgW="2743200" imgH="10096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1628" y="4306182"/>
                        <a:ext cx="5305646" cy="2186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i 5">
            <a:extLst>
              <a:ext uri="{FF2B5EF4-FFF2-40B4-BE49-F238E27FC236}">
                <a16:creationId xmlns:a16="http://schemas.microsoft.com/office/drawing/2014/main" xmlns="" id="{5856B641-EDB5-47A6-927F-1CF3D9BFBB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608448"/>
              </p:ext>
            </p:extLst>
          </p:nvPr>
        </p:nvGraphicFramePr>
        <p:xfrm>
          <a:off x="6783572" y="1711841"/>
          <a:ext cx="4795284" cy="208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" name="Worksheet" r:id="rId10" imgW="1419447" imgH="1009699" progId="Excel.Sheet.12">
                  <p:embed/>
                </p:oleObj>
              </mc:Choice>
              <mc:Fallback>
                <p:oleObj name="Worksheet" r:id="rId10" imgW="1419447" imgH="10096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83572" y="1711841"/>
                        <a:ext cx="4795284" cy="20839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i 6">
            <a:extLst>
              <a:ext uri="{FF2B5EF4-FFF2-40B4-BE49-F238E27FC236}">
                <a16:creationId xmlns:a16="http://schemas.microsoft.com/office/drawing/2014/main" xmlns="" id="{344E90F5-33FB-4C7D-88FF-A419926E11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042325"/>
              </p:ext>
            </p:extLst>
          </p:nvPr>
        </p:nvGraphicFramePr>
        <p:xfrm>
          <a:off x="6783572" y="4306182"/>
          <a:ext cx="4795284" cy="2186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Worksheet" r:id="rId13" imgW="2562447" imgH="809527" progId="Excel.Sheet.12">
                  <p:embed/>
                </p:oleObj>
              </mc:Choice>
              <mc:Fallback>
                <p:oleObj name="Worksheet" r:id="rId13" imgW="2562447" imgH="8095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783572" y="4306182"/>
                        <a:ext cx="4795284" cy="2186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kstiruutu 14">
            <a:extLst>
              <a:ext uri="{FF2B5EF4-FFF2-40B4-BE49-F238E27FC236}">
                <a16:creationId xmlns:a16="http://schemas.microsoft.com/office/drawing/2014/main" xmlns="" id="{909C1586-6EF7-4DE4-8DC6-1F6EBB3F2303}"/>
              </a:ext>
            </a:extLst>
          </p:cNvPr>
          <p:cNvSpPr txBox="1"/>
          <p:nvPr/>
        </p:nvSpPr>
        <p:spPr>
          <a:xfrm>
            <a:off x="1085850" y="1201480"/>
            <a:ext cx="1625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Toukokuu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xmlns="" id="{CFD28930-ED1F-4FF8-8C52-5903EE8B43F2}"/>
              </a:ext>
            </a:extLst>
          </p:cNvPr>
          <p:cNvSpPr txBox="1"/>
          <p:nvPr/>
        </p:nvSpPr>
        <p:spPr>
          <a:xfrm>
            <a:off x="1085850" y="3795822"/>
            <a:ext cx="153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/>
              <a:t>Kesäkuu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xmlns="" id="{733E3916-16CD-4E57-91C4-EBD8A3F515E2}"/>
              </a:ext>
            </a:extLst>
          </p:cNvPr>
          <p:cNvSpPr txBox="1"/>
          <p:nvPr/>
        </p:nvSpPr>
        <p:spPr>
          <a:xfrm>
            <a:off x="7703820" y="1201480"/>
            <a:ext cx="1193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/>
              <a:t>Elokuu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xmlns="" id="{167AB863-2FA1-440D-B4CA-4D755140800A}"/>
              </a:ext>
            </a:extLst>
          </p:cNvPr>
          <p:cNvSpPr txBox="1"/>
          <p:nvPr/>
        </p:nvSpPr>
        <p:spPr>
          <a:xfrm>
            <a:off x="7783830" y="3795822"/>
            <a:ext cx="1193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/>
              <a:t>Elokuu</a:t>
            </a:r>
          </a:p>
        </p:txBody>
      </p:sp>
    </p:spTree>
    <p:extLst>
      <p:ext uri="{BB962C8B-B14F-4D97-AF65-F5344CB8AC3E}">
        <p14:creationId xmlns:p14="http://schemas.microsoft.com/office/powerpoint/2010/main" val="173473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A8A8BC9A-3B24-47AF-93B8-37DF5F5F5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438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Reikäpelit M60, M65, M70, M75 ja N65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xmlns="" id="{424EAFF8-829E-465E-9353-CAE6CECCB8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324116"/>
              </p:ext>
            </p:extLst>
          </p:nvPr>
        </p:nvGraphicFramePr>
        <p:xfrm>
          <a:off x="838199" y="1041400"/>
          <a:ext cx="10868247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Worksheet" r:id="rId4" imgW="8305800" imgH="4771878" progId="Excel.Sheet.12">
                  <p:embed/>
                </p:oleObj>
              </mc:Choice>
              <mc:Fallback>
                <p:oleObj name="Worksheet" r:id="rId4" imgW="8305800" imgH="47718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199" y="1041400"/>
                        <a:ext cx="10868247" cy="581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14A3C8DC-E23D-454A-BDDC-0B7DE5E94D0C}"/>
                  </a:ext>
                </a:extLst>
              </p14:cNvPr>
              <p14:cNvContentPartPr/>
              <p14:nvPr/>
            </p14:nvContentPartPr>
            <p14:xfrm>
              <a:off x="297594" y="95057"/>
              <a:ext cx="360" cy="36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14A3C8DC-E23D-454A-BDDC-0B7DE5E94D0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594" y="8641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Käsinkirjoitus 7">
                <a:extLst>
                  <a:ext uri="{FF2B5EF4-FFF2-40B4-BE49-F238E27FC236}">
                    <a16:creationId xmlns:a16="http://schemas.microsoft.com/office/drawing/2014/main" xmlns="" id="{73AE6406-62A2-49D5-AD73-C2FE7D7D1CE9}"/>
                  </a:ext>
                </a:extLst>
              </p14:cNvPr>
              <p14:cNvContentPartPr/>
              <p14:nvPr/>
            </p14:nvContentPartPr>
            <p14:xfrm>
              <a:off x="880560" y="1279923"/>
              <a:ext cx="3901680" cy="92520"/>
            </p14:xfrm>
          </p:contentPart>
        </mc:Choice>
        <mc:Fallback xmlns="">
          <p:pic>
            <p:nvPicPr>
              <p:cNvPr id="8" name="Käsinkirjoitus 7">
                <a:extLst>
                  <a:ext uri="{FF2B5EF4-FFF2-40B4-BE49-F238E27FC236}">
                    <a16:creationId xmlns:a16="http://schemas.microsoft.com/office/drawing/2014/main" id="{73AE6406-62A2-49D5-AD73-C2FE7D7D1CE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71560" y="1270923"/>
                <a:ext cx="3919320" cy="1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Käsinkirjoitus 8">
                <a:extLst>
                  <a:ext uri="{FF2B5EF4-FFF2-40B4-BE49-F238E27FC236}">
                    <a16:creationId xmlns:a16="http://schemas.microsoft.com/office/drawing/2014/main" xmlns="" id="{268F02A3-8E7D-46EB-A8D7-F50A89558CA3}"/>
                  </a:ext>
                </a:extLst>
              </p14:cNvPr>
              <p14:cNvContentPartPr/>
              <p14:nvPr/>
            </p14:nvContentPartPr>
            <p14:xfrm>
              <a:off x="1784160" y="1603563"/>
              <a:ext cx="1832400" cy="82800"/>
            </p14:xfrm>
          </p:contentPart>
        </mc:Choice>
        <mc:Fallback xmlns="">
          <p:pic>
            <p:nvPicPr>
              <p:cNvPr id="9" name="Käsinkirjoitus 8">
                <a:extLst>
                  <a:ext uri="{FF2B5EF4-FFF2-40B4-BE49-F238E27FC236}">
                    <a16:creationId xmlns:a16="http://schemas.microsoft.com/office/drawing/2014/main" id="{268F02A3-8E7D-46EB-A8D7-F50A89558CA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75160" y="1594923"/>
                <a:ext cx="185004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Käsinkirjoitus 9">
                <a:extLst>
                  <a:ext uri="{FF2B5EF4-FFF2-40B4-BE49-F238E27FC236}">
                    <a16:creationId xmlns:a16="http://schemas.microsoft.com/office/drawing/2014/main" xmlns="" id="{AC7C54C1-45DE-4CB1-B219-D30034911C11}"/>
                  </a:ext>
                </a:extLst>
              </p14:cNvPr>
              <p14:cNvContentPartPr/>
              <p14:nvPr/>
            </p14:nvContentPartPr>
            <p14:xfrm>
              <a:off x="667440" y="2563683"/>
              <a:ext cx="1463760" cy="493200"/>
            </p14:xfrm>
          </p:contentPart>
        </mc:Choice>
        <mc:Fallback xmlns="">
          <p:pic>
            <p:nvPicPr>
              <p:cNvPr id="10" name="Käsinkirjoitus 9">
                <a:extLst>
                  <a:ext uri="{FF2B5EF4-FFF2-40B4-BE49-F238E27FC236}">
                    <a16:creationId xmlns:a16="http://schemas.microsoft.com/office/drawing/2014/main" id="{AC7C54C1-45DE-4CB1-B219-D30034911C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8440" y="2555043"/>
                <a:ext cx="1481400" cy="51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Käsinkirjoitus 10">
                <a:extLst>
                  <a:ext uri="{FF2B5EF4-FFF2-40B4-BE49-F238E27FC236}">
                    <a16:creationId xmlns:a16="http://schemas.microsoft.com/office/drawing/2014/main" xmlns="" id="{17283471-4FC2-4759-9252-89BAD72C33AB}"/>
                  </a:ext>
                </a:extLst>
              </p14:cNvPr>
              <p14:cNvContentPartPr/>
              <p14:nvPr/>
            </p14:nvContentPartPr>
            <p14:xfrm>
              <a:off x="6043680" y="3366843"/>
              <a:ext cx="1492920" cy="34560"/>
            </p14:xfrm>
          </p:contentPart>
        </mc:Choice>
        <mc:Fallback xmlns="">
          <p:pic>
            <p:nvPicPr>
              <p:cNvPr id="11" name="Käsinkirjoitus 10">
                <a:extLst>
                  <a:ext uri="{FF2B5EF4-FFF2-40B4-BE49-F238E27FC236}">
                    <a16:creationId xmlns:a16="http://schemas.microsoft.com/office/drawing/2014/main" id="{17283471-4FC2-4759-9252-89BAD72C33A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35040" y="3357843"/>
                <a:ext cx="15105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Käsinkirjoitus 11">
                <a:extLst>
                  <a:ext uri="{FF2B5EF4-FFF2-40B4-BE49-F238E27FC236}">
                    <a16:creationId xmlns:a16="http://schemas.microsoft.com/office/drawing/2014/main" xmlns="" id="{B60E701C-49E1-4BA3-ADBD-F37B52239BD5}"/>
                  </a:ext>
                </a:extLst>
              </p14:cNvPr>
              <p14:cNvContentPartPr/>
              <p14:nvPr/>
            </p14:nvContentPartPr>
            <p14:xfrm>
              <a:off x="2608920" y="3654843"/>
              <a:ext cx="1404360" cy="36000"/>
            </p14:xfrm>
          </p:contentPart>
        </mc:Choice>
        <mc:Fallback xmlns="">
          <p:pic>
            <p:nvPicPr>
              <p:cNvPr id="12" name="Käsinkirjoitus 11">
                <a:extLst>
                  <a:ext uri="{FF2B5EF4-FFF2-40B4-BE49-F238E27FC236}">
                    <a16:creationId xmlns:a16="http://schemas.microsoft.com/office/drawing/2014/main" id="{B60E701C-49E1-4BA3-ADBD-F37B52239BD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599920" y="3646203"/>
                <a:ext cx="142200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Käsinkirjoitus 12">
                <a:extLst>
                  <a:ext uri="{FF2B5EF4-FFF2-40B4-BE49-F238E27FC236}">
                    <a16:creationId xmlns:a16="http://schemas.microsoft.com/office/drawing/2014/main" xmlns="" id="{4E19B68D-A4D6-4EAC-9416-5BB11C4C1DE8}"/>
                  </a:ext>
                </a:extLst>
              </p14:cNvPr>
              <p14:cNvContentPartPr/>
              <p14:nvPr/>
            </p14:nvContentPartPr>
            <p14:xfrm>
              <a:off x="812520" y="4693803"/>
              <a:ext cx="1150200" cy="476640"/>
            </p14:xfrm>
          </p:contentPart>
        </mc:Choice>
        <mc:Fallback xmlns="">
          <p:pic>
            <p:nvPicPr>
              <p:cNvPr id="13" name="Käsinkirjoitus 12">
                <a:extLst>
                  <a:ext uri="{FF2B5EF4-FFF2-40B4-BE49-F238E27FC236}">
                    <a16:creationId xmlns:a16="http://schemas.microsoft.com/office/drawing/2014/main" id="{4E19B68D-A4D6-4EAC-9416-5BB11C4C1DE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03520" y="4685163"/>
                <a:ext cx="1167840" cy="49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138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B4A4E83D-77E9-4A11-A337-B2C2E705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703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Reikäpelit jatkuu: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xmlns="" id="{26C26D0E-05A2-4FA4-9D1A-07B57A21E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941381"/>
              </p:ext>
            </p:extLst>
          </p:nvPr>
        </p:nvGraphicFramePr>
        <p:xfrm>
          <a:off x="574158" y="988828"/>
          <a:ext cx="10779642" cy="5730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Worksheet" r:id="rId4" imgW="6934200" imgH="6915003" progId="Excel.Sheet.12">
                  <p:embed/>
                </p:oleObj>
              </mc:Choice>
              <mc:Fallback>
                <p:oleObj name="Worksheet" r:id="rId4" imgW="6934200" imgH="691500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158" y="988828"/>
                        <a:ext cx="10779642" cy="5730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237002D9-B6DE-4B64-9379-852D090A1D13}"/>
                  </a:ext>
                </a:extLst>
              </p14:cNvPr>
              <p14:cNvContentPartPr/>
              <p14:nvPr/>
            </p14:nvContentPartPr>
            <p14:xfrm>
              <a:off x="477360" y="789243"/>
              <a:ext cx="3415680" cy="60660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237002D9-B6DE-4B64-9379-852D090A1D1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8360" y="780243"/>
                <a:ext cx="3433320" cy="6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Käsinkirjoitus 4">
                <a:extLst>
                  <a:ext uri="{FF2B5EF4-FFF2-40B4-BE49-F238E27FC236}">
                    <a16:creationId xmlns:a16="http://schemas.microsoft.com/office/drawing/2014/main" xmlns="" id="{B24BEA7B-5B61-4A12-BD9C-8889F68AE1F0}"/>
                  </a:ext>
                </a:extLst>
              </p14:cNvPr>
              <p14:cNvContentPartPr/>
              <p14:nvPr/>
            </p14:nvContentPartPr>
            <p14:xfrm>
              <a:off x="500040" y="5341083"/>
              <a:ext cx="1730160" cy="457560"/>
            </p14:xfrm>
          </p:contentPart>
        </mc:Choice>
        <mc:Fallback xmlns="">
          <p:pic>
            <p:nvPicPr>
              <p:cNvPr id="5" name="Käsinkirjoitus 4">
                <a:extLst>
                  <a:ext uri="{FF2B5EF4-FFF2-40B4-BE49-F238E27FC236}">
                    <a16:creationId xmlns:a16="http://schemas.microsoft.com/office/drawing/2014/main" id="{B24BEA7B-5B61-4A12-BD9C-8889F68AE1F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1400" y="5332443"/>
                <a:ext cx="174780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79A4FDBF-C971-4A00-B5E3-4A7275C15D9A}"/>
                  </a:ext>
                </a:extLst>
              </p14:cNvPr>
              <p14:cNvContentPartPr/>
              <p14:nvPr/>
            </p14:nvContentPartPr>
            <p14:xfrm>
              <a:off x="477720" y="6176643"/>
              <a:ext cx="2657520" cy="61560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79A4FDBF-C971-4A00-B5E3-4A7275C15D9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8720" y="6167643"/>
                <a:ext cx="2675160" cy="63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0006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25C1E7F8-AFD9-46A7-9971-9EC4144B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860"/>
            <a:ext cx="10515600" cy="921415"/>
          </a:xfrm>
        </p:spPr>
        <p:txBody>
          <a:bodyPr/>
          <a:lstStyle/>
          <a:p>
            <a:r>
              <a:rPr lang="fi-FI" b="1" dirty="0"/>
              <a:t>Pohjois-Suomen Tour (SCR)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AE6A43D9-5A01-41F7-9C1D-9C2435B1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Kokeilua jatketaan</a:t>
            </a:r>
          </a:p>
          <a:p>
            <a:r>
              <a:rPr lang="fi-FI" dirty="0"/>
              <a:t>Markkinointia lisätään</a:t>
            </a:r>
          </a:p>
          <a:p>
            <a:r>
              <a:rPr lang="fi-FI" dirty="0"/>
              <a:t>Viimeinen kilpailu on finaali, jossa jaetaan mitalit</a:t>
            </a:r>
          </a:p>
          <a:p>
            <a:r>
              <a:rPr lang="fi-FI" dirty="0"/>
              <a:t>Viimeisen kilpailun pistearvo on 1,3 kertainen</a:t>
            </a:r>
          </a:p>
          <a:p>
            <a:r>
              <a:rPr lang="fi-FI" dirty="0"/>
              <a:t>Vetäjänä Arto Leinonen, Paltamo Golfista, keskempänä toimialuetta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Kilpailut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   - la 08.06 Kalajoki Golf</a:t>
            </a:r>
          </a:p>
          <a:p>
            <a:pPr marL="0" indent="0">
              <a:buNone/>
            </a:pPr>
            <a:r>
              <a:rPr lang="fi-FI" dirty="0"/>
              <a:t>   - la 20.07 Oulun </a:t>
            </a:r>
            <a:r>
              <a:rPr lang="fi-FI" dirty="0" err="1"/>
              <a:t>Golfkerho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- la 24.08 Paltamo Golf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3EC6F143-9E40-4F4F-BF34-98A21805F5B7}"/>
                  </a:ext>
                </a:extLst>
              </p14:cNvPr>
              <p14:cNvContentPartPr/>
              <p14:nvPr/>
            </p14:nvContentPartPr>
            <p14:xfrm>
              <a:off x="1304280" y="3601203"/>
              <a:ext cx="2563560" cy="5760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3EC6F143-9E40-4F4F-BF34-98A21805F5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5640" y="3592203"/>
                <a:ext cx="2581200" cy="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7509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4418F3D-81DE-40FA-926F-1FF36049A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968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Aluetourit</a:t>
            </a:r>
            <a:r>
              <a:rPr lang="fi-FI" dirty="0"/>
              <a:t>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544D2163-5B45-403B-97AC-A69702C1B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fi-FI" dirty="0"/>
              <a:t>Muutos että viimeisen kisan pistearvo on 1,3 kertainen</a:t>
            </a:r>
          </a:p>
        </p:txBody>
      </p:sp>
      <p:graphicFrame>
        <p:nvGraphicFramePr>
          <p:cNvPr id="4" name="Objekti 3">
            <a:extLst>
              <a:ext uri="{FF2B5EF4-FFF2-40B4-BE49-F238E27FC236}">
                <a16:creationId xmlns:a16="http://schemas.microsoft.com/office/drawing/2014/main" xmlns="" id="{CBA7F7E2-A668-469E-B405-F2DC75AF10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193671"/>
              </p:ext>
            </p:extLst>
          </p:nvPr>
        </p:nvGraphicFramePr>
        <p:xfrm>
          <a:off x="978601" y="1871882"/>
          <a:ext cx="4805512" cy="4805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Worksheet" r:id="rId4" imgW="3667347" imgH="2486025" progId="Excel.Sheet.12">
                  <p:embed/>
                </p:oleObj>
              </mc:Choice>
              <mc:Fallback>
                <p:oleObj name="Worksheet" r:id="rId4" imgW="3667347" imgH="2486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8601" y="1871882"/>
                        <a:ext cx="4805512" cy="48053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i 4">
            <a:extLst>
              <a:ext uri="{FF2B5EF4-FFF2-40B4-BE49-F238E27FC236}">
                <a16:creationId xmlns:a16="http://schemas.microsoft.com/office/drawing/2014/main" xmlns="" id="{74581A54-B68E-4792-B6F6-9D8067D6DA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240467"/>
              </p:ext>
            </p:extLst>
          </p:nvPr>
        </p:nvGraphicFramePr>
        <p:xfrm>
          <a:off x="6177516" y="1871881"/>
          <a:ext cx="5443870" cy="3338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Worksheet" r:id="rId7" imgW="3667347" imgH="1914672" progId="Excel.Sheet.12">
                  <p:embed/>
                </p:oleObj>
              </mc:Choice>
              <mc:Fallback>
                <p:oleObj name="Worksheet" r:id="rId7" imgW="3667347" imgH="19146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77516" y="1871881"/>
                        <a:ext cx="5443870" cy="3338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A1E01EE8-AC18-4FD4-A48F-912997EBCF00}"/>
                  </a:ext>
                </a:extLst>
              </p14:cNvPr>
              <p14:cNvContentPartPr/>
              <p14:nvPr/>
            </p14:nvContentPartPr>
            <p14:xfrm>
              <a:off x="6031800" y="4783443"/>
              <a:ext cx="3482280" cy="52632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A1E01EE8-AC18-4FD4-A48F-912997EBCF0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023160" y="4774443"/>
                <a:ext cx="3499920" cy="54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735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xmlns="" id="{149E626E-FFDA-4379-8F11-1C3CACF9C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713"/>
            <a:ext cx="9144000" cy="807287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Kilpailijamäärät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xmlns="" id="{3EEB79D1-1F1B-4B86-809C-2352BA354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2013" y="55563"/>
            <a:ext cx="1082040" cy="1066800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xmlns="" id="{69B0EA1F-4E98-429F-A7BD-D946E2548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3431" y="55563"/>
            <a:ext cx="1082040" cy="106680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xmlns="" id="{BF2989E3-5D77-430B-AAC9-40276B92A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641" y="38200"/>
            <a:ext cx="1082040" cy="1066800"/>
          </a:xfrm>
          <a:prstGeom prst="rect">
            <a:avLst/>
          </a:prstGeom>
        </p:spPr>
      </p:pic>
      <p:graphicFrame>
        <p:nvGraphicFramePr>
          <p:cNvPr id="9" name="Objekti 8">
            <a:extLst>
              <a:ext uri="{FF2B5EF4-FFF2-40B4-BE49-F238E27FC236}">
                <a16:creationId xmlns:a16="http://schemas.microsoft.com/office/drawing/2014/main" xmlns="" id="{30DA8E59-4D79-4A5B-BD52-65548DEE5B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800868"/>
              </p:ext>
            </p:extLst>
          </p:nvPr>
        </p:nvGraphicFramePr>
        <p:xfrm>
          <a:off x="1754372" y="1113147"/>
          <a:ext cx="8793126" cy="5478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Worksheet" r:id="rId6" imgW="6953250" imgH="5067496" progId="Excel.Sheet.12">
                  <p:embed/>
                </p:oleObj>
              </mc:Choice>
              <mc:Fallback>
                <p:oleObj name="Worksheet" r:id="rId6" imgW="6953250" imgH="50674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4372" y="1113147"/>
                        <a:ext cx="8793126" cy="5478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Käsinkirjoitus 7">
                <a:extLst>
                  <a:ext uri="{FF2B5EF4-FFF2-40B4-BE49-F238E27FC236}">
                    <a16:creationId xmlns:a16="http://schemas.microsoft.com/office/drawing/2014/main" xmlns="" id="{C0902EBF-0948-4577-BD39-97BE4C389FE7}"/>
                  </a:ext>
                </a:extLst>
              </p14:cNvPr>
              <p14:cNvContentPartPr/>
              <p14:nvPr/>
            </p14:nvContentPartPr>
            <p14:xfrm>
              <a:off x="5049594" y="6240257"/>
              <a:ext cx="831240" cy="459000"/>
            </p14:xfrm>
          </p:contentPart>
        </mc:Choice>
        <mc:Fallback xmlns="">
          <p:pic>
            <p:nvPicPr>
              <p:cNvPr id="8" name="Käsinkirjoitus 7">
                <a:extLst>
                  <a:ext uri="{FF2B5EF4-FFF2-40B4-BE49-F238E27FC236}">
                    <a16:creationId xmlns:a16="http://schemas.microsoft.com/office/drawing/2014/main" id="{C0902EBF-0948-4577-BD39-97BE4C389FE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40954" y="6231617"/>
                <a:ext cx="848880" cy="47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Käsinkirjoitus 9">
                <a:extLst>
                  <a:ext uri="{FF2B5EF4-FFF2-40B4-BE49-F238E27FC236}">
                    <a16:creationId xmlns:a16="http://schemas.microsoft.com/office/drawing/2014/main" xmlns="" id="{5E31DF57-0B72-4D94-B3ED-86160CB12F1A}"/>
                  </a:ext>
                </a:extLst>
              </p14:cNvPr>
              <p14:cNvContentPartPr/>
              <p14:nvPr/>
            </p14:nvContentPartPr>
            <p14:xfrm>
              <a:off x="7239474" y="6197057"/>
              <a:ext cx="924840" cy="523440"/>
            </p14:xfrm>
          </p:contentPart>
        </mc:Choice>
        <mc:Fallback xmlns="">
          <p:pic>
            <p:nvPicPr>
              <p:cNvPr id="10" name="Käsinkirjoitus 9">
                <a:extLst>
                  <a:ext uri="{FF2B5EF4-FFF2-40B4-BE49-F238E27FC236}">
                    <a16:creationId xmlns:a16="http://schemas.microsoft.com/office/drawing/2014/main" id="{5E31DF57-0B72-4D94-B3ED-86160CB12F1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30834" y="6188417"/>
                <a:ext cx="942480" cy="54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Käsinkirjoitus 10">
                <a:extLst>
                  <a:ext uri="{FF2B5EF4-FFF2-40B4-BE49-F238E27FC236}">
                    <a16:creationId xmlns:a16="http://schemas.microsoft.com/office/drawing/2014/main" xmlns="" id="{1CDB3D6B-499B-4B87-984A-F4B33E424B8D}"/>
                  </a:ext>
                </a:extLst>
              </p14:cNvPr>
              <p14:cNvContentPartPr/>
              <p14:nvPr/>
            </p14:nvContentPartPr>
            <p14:xfrm>
              <a:off x="-298206" y="743777"/>
              <a:ext cx="360" cy="360"/>
            </p14:xfrm>
          </p:contentPart>
        </mc:Choice>
        <mc:Fallback xmlns="">
          <p:pic>
            <p:nvPicPr>
              <p:cNvPr id="11" name="Käsinkirjoitus 10">
                <a:extLst>
                  <a:ext uri="{FF2B5EF4-FFF2-40B4-BE49-F238E27FC236}">
                    <a16:creationId xmlns:a16="http://schemas.microsoft.com/office/drawing/2014/main" id="{1CDB3D6B-499B-4B87-984A-F4B33E424B8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306846" y="73513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" name="Käsinkirjoitus 1">
                <a:extLst>
                  <a:ext uri="{FF2B5EF4-FFF2-40B4-BE49-F238E27FC236}">
                    <a16:creationId xmlns:a16="http://schemas.microsoft.com/office/drawing/2014/main" xmlns="" id="{1DA61E7A-D1F9-4D23-ABEC-C36A053F5BE6}"/>
                  </a:ext>
                </a:extLst>
              </p14:cNvPr>
              <p14:cNvContentPartPr/>
              <p14:nvPr/>
            </p14:nvContentPartPr>
            <p14:xfrm>
              <a:off x="9641394" y="5526377"/>
              <a:ext cx="789840" cy="313200"/>
            </p14:xfrm>
          </p:contentPart>
        </mc:Choice>
        <mc:Fallback xmlns="">
          <p:pic>
            <p:nvPicPr>
              <p:cNvPr id="2" name="Käsinkirjoitus 1">
                <a:extLst>
                  <a:ext uri="{FF2B5EF4-FFF2-40B4-BE49-F238E27FC236}">
                    <a16:creationId xmlns:a16="http://schemas.microsoft.com/office/drawing/2014/main" id="{1DA61E7A-D1F9-4D23-ABEC-C36A053F5BE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632394" y="5517737"/>
                <a:ext cx="807480" cy="33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770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50A39803-E121-4BD5-82FD-30E1F7CB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/>
          <a:lstStyle/>
          <a:p>
            <a:r>
              <a:rPr lang="fi-FI" b="1" dirty="0"/>
              <a:t>Eri pelaajia </a:t>
            </a:r>
            <a:r>
              <a:rPr lang="fi-FI" b="1" dirty="0" err="1"/>
              <a:t>toureilla</a:t>
            </a:r>
            <a:r>
              <a:rPr lang="fi-FI" b="1" dirty="0"/>
              <a:t>;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xmlns="" id="{1DD28682-71C8-4B2C-95CB-E7610DFEE0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855877"/>
              </p:ext>
            </p:extLst>
          </p:nvPr>
        </p:nvGraphicFramePr>
        <p:xfrm>
          <a:off x="838200" y="1446415"/>
          <a:ext cx="10683240" cy="4688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Worksheet" r:id="rId4" imgW="6124797" imgH="2390579" progId="Excel.Sheet.12">
                  <p:embed/>
                </p:oleObj>
              </mc:Choice>
              <mc:Fallback>
                <p:oleObj name="Worksheet" r:id="rId4" imgW="6124797" imgH="23905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446415"/>
                        <a:ext cx="10683240" cy="4688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Käsinkirjoitus 9">
                <a:extLst>
                  <a:ext uri="{FF2B5EF4-FFF2-40B4-BE49-F238E27FC236}">
                    <a16:creationId xmlns:a16="http://schemas.microsoft.com/office/drawing/2014/main" xmlns="" id="{FBCBE1EB-96CE-4A50-BE0D-A16CC4E87E66}"/>
                  </a:ext>
                </a:extLst>
              </p14:cNvPr>
              <p14:cNvContentPartPr/>
              <p14:nvPr/>
            </p14:nvContentPartPr>
            <p14:xfrm>
              <a:off x="10206234" y="5145857"/>
              <a:ext cx="1107000" cy="511200"/>
            </p14:xfrm>
          </p:contentPart>
        </mc:Choice>
        <mc:Fallback xmlns="">
          <p:pic>
            <p:nvPicPr>
              <p:cNvPr id="10" name="Käsinkirjoitus 9">
                <a:extLst>
                  <a:ext uri="{FF2B5EF4-FFF2-40B4-BE49-F238E27FC236}">
                    <a16:creationId xmlns:a16="http://schemas.microsoft.com/office/drawing/2014/main" id="{FBCBE1EB-96CE-4A50-BE0D-A16CC4E87E6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97234" y="5137217"/>
                <a:ext cx="1124640" cy="5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Käsinkirjoitus 10">
                <a:extLst>
                  <a:ext uri="{FF2B5EF4-FFF2-40B4-BE49-F238E27FC236}">
                    <a16:creationId xmlns:a16="http://schemas.microsoft.com/office/drawing/2014/main" xmlns="" id="{331E797F-6DFA-452F-99DF-B619C0D3DAA0}"/>
                  </a:ext>
                </a:extLst>
              </p14:cNvPr>
              <p14:cNvContentPartPr/>
              <p14:nvPr/>
            </p14:nvContentPartPr>
            <p14:xfrm>
              <a:off x="12790674" y="3572297"/>
              <a:ext cx="360" cy="360"/>
            </p14:xfrm>
          </p:contentPart>
        </mc:Choice>
        <mc:Fallback xmlns="">
          <p:pic>
            <p:nvPicPr>
              <p:cNvPr id="11" name="Käsinkirjoitus 10">
                <a:extLst>
                  <a:ext uri="{FF2B5EF4-FFF2-40B4-BE49-F238E27FC236}">
                    <a16:creationId xmlns:a16="http://schemas.microsoft.com/office/drawing/2014/main" id="{331E797F-6DFA-452F-99DF-B619C0D3DAA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781674" y="35632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B2490B18-A1E9-4B01-BEF9-C120DD1CC57D}"/>
                  </a:ext>
                </a:extLst>
              </p14:cNvPr>
              <p14:cNvContentPartPr/>
              <p14:nvPr/>
            </p14:nvContentPartPr>
            <p14:xfrm>
              <a:off x="10375074" y="1943657"/>
              <a:ext cx="852120" cy="50328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B2490B18-A1E9-4B01-BEF9-C120DD1CC57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366434" y="1935017"/>
                <a:ext cx="869760" cy="52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51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i 1">
            <a:extLst>
              <a:ext uri="{FF2B5EF4-FFF2-40B4-BE49-F238E27FC236}">
                <a16:creationId xmlns:a16="http://schemas.microsoft.com/office/drawing/2014/main" xmlns="" id="{AE8B7510-7270-46DC-8A4B-9FA5D6E06A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109434"/>
              </p:ext>
            </p:extLst>
          </p:nvPr>
        </p:nvGraphicFramePr>
        <p:xfrm>
          <a:off x="318977" y="308344"/>
          <a:ext cx="11674549" cy="640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Worksheet" r:id="rId4" imgW="13020897" imgH="7077173" progId="Excel.Sheet.12">
                  <p:embed/>
                </p:oleObj>
              </mc:Choice>
              <mc:Fallback>
                <p:oleObj name="Worksheet" r:id="rId4" imgW="13020897" imgH="70771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977" y="308344"/>
                        <a:ext cx="11674549" cy="640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30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26AD914-271E-4B95-BA04-BE20FBF7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559"/>
          </a:xfrm>
        </p:spPr>
        <p:txBody>
          <a:bodyPr/>
          <a:lstStyle/>
          <a:p>
            <a:r>
              <a:rPr lang="fi-FI" b="1" dirty="0"/>
              <a:t>FST muutokset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DEBFADA8-CDE5-47E3-A589-E58665DFC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fi-FI" sz="7400" b="1" dirty="0"/>
              <a:t>FST M50</a:t>
            </a:r>
            <a:br>
              <a:rPr lang="fi-FI" sz="7400" b="1" dirty="0"/>
            </a:br>
            <a:r>
              <a:rPr lang="fi-FI" sz="7400" b="1" dirty="0"/>
              <a:t>- ei muutoksia, 6 kilpailua</a:t>
            </a:r>
            <a:br>
              <a:rPr lang="fi-FI" sz="7400" b="1" dirty="0"/>
            </a:br>
            <a:r>
              <a:rPr lang="fi-FI" sz="7400" b="1" dirty="0"/>
              <a:t>- kisat 2…3 pv</a:t>
            </a:r>
            <a:br>
              <a:rPr lang="fi-FI" sz="7400" b="1" dirty="0"/>
            </a:br>
            <a:r>
              <a:rPr lang="fi-FI" sz="7400" b="1" dirty="0"/>
              <a:t>- kaikki mukana pistelaskennassa</a:t>
            </a:r>
            <a:br>
              <a:rPr lang="fi-FI" sz="7400" b="1" dirty="0"/>
            </a:br>
            <a:r>
              <a:rPr lang="fi-FI" sz="7400" b="1" dirty="0"/>
              <a:t>- reikäpelit entisellä mallilla 64 kaaviolla</a:t>
            </a:r>
          </a:p>
          <a:p>
            <a:pPr>
              <a:lnSpc>
                <a:spcPct val="120000"/>
              </a:lnSpc>
            </a:pPr>
            <a:r>
              <a:rPr lang="fi-FI" sz="7400" b="1" dirty="0"/>
              <a:t>Karsinta vuodelle 2020 muutetaan 2 päiväiseksi ja siinä </a:t>
            </a:r>
            <a:r>
              <a:rPr lang="fi-FI" sz="7400" b="1" dirty="0" err="1"/>
              <a:t>cut</a:t>
            </a:r>
            <a:r>
              <a:rPr lang="fi-FI" sz="7400" b="1" dirty="0"/>
              <a:t> 70 pelaajaa</a:t>
            </a:r>
          </a:p>
          <a:p>
            <a:pPr lvl="1">
              <a:lnSpc>
                <a:spcPct val="120000"/>
              </a:lnSpc>
            </a:pPr>
            <a:r>
              <a:rPr lang="fi-FI" sz="7000" b="1" dirty="0"/>
              <a:t>Maksu päiväkohtainen</a:t>
            </a:r>
            <a:endParaRPr lang="fi-FI" sz="7400" b="1" dirty="0"/>
          </a:p>
          <a:p>
            <a:pPr>
              <a:lnSpc>
                <a:spcPct val="120000"/>
              </a:lnSpc>
              <a:buSzPts val="2100"/>
            </a:pP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FST N50</a:t>
            </a:r>
            <a:b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- 6 kilpailua entisen 7 sijasta</a:t>
            </a:r>
            <a:b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- kisat 2…3 pv</a:t>
            </a:r>
            <a:b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- pistelaskennassa mukana viisi kuudesta kisasta</a:t>
            </a:r>
            <a:b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- reikäpelit entisellä mallilla 16 kaaviolla, pisteitä saa vain 8 parasta</a:t>
            </a:r>
            <a:b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7400" b="1" dirty="0">
                <a:solidFill>
                  <a:srgbClr val="000000"/>
                </a:solidFill>
                <a:latin typeface="Calibri" panose="020F0502020204030204" pitchFamily="34" charset="0"/>
              </a:rPr>
              <a:t>- Henkilövaihdos; Pirjo Sipronen lopettaa ja uusi valitaan </a:t>
            </a:r>
            <a:r>
              <a:rPr lang="fi-FI" sz="7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syyskokouksessa</a:t>
            </a:r>
            <a:endParaRPr lang="fi-FI" sz="7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120000"/>
              </a:lnSpc>
              <a:buSzPts val="2100"/>
            </a:pPr>
            <a:endParaRPr lang="fi-FI" sz="7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120000"/>
              </a:lnSpc>
              <a:buSzPts val="2100"/>
            </a:pPr>
            <a:endParaRPr lang="fi-FI" sz="7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lvl="1" indent="0">
              <a:lnSpc>
                <a:spcPct val="120000"/>
              </a:lnSpc>
              <a:buSzPts val="2100"/>
              <a:buNone/>
            </a:pPr>
            <a:r>
              <a:rPr lang="fi-FI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fi-FI" sz="2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fi-FI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2100"/>
              <a:buNone/>
            </a:pPr>
            <a:endParaRPr lang="fi-FI" sz="3600" b="1" dirty="0"/>
          </a:p>
          <a:p>
            <a:pPr marL="0" indent="0">
              <a:lnSpc>
                <a:spcPct val="120000"/>
              </a:lnSpc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1A56AEFE-3ED6-4179-A61B-31203625EFDC}"/>
                  </a:ext>
                </a:extLst>
              </p14:cNvPr>
              <p14:cNvContentPartPr/>
              <p14:nvPr/>
            </p14:nvContentPartPr>
            <p14:xfrm>
              <a:off x="6443154" y="1190537"/>
              <a:ext cx="360" cy="36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1A56AEFE-3ED6-4179-A61B-31203625EF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4514" y="11818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Käsinkirjoitus 6">
                <a:extLst>
                  <a:ext uri="{FF2B5EF4-FFF2-40B4-BE49-F238E27FC236}">
                    <a16:creationId xmlns:a16="http://schemas.microsoft.com/office/drawing/2014/main" xmlns="" id="{A07F4A1A-AC32-4D46-B447-59E9C94EF587}"/>
                  </a:ext>
                </a:extLst>
              </p14:cNvPr>
              <p14:cNvContentPartPr/>
              <p14:nvPr/>
            </p14:nvContentPartPr>
            <p14:xfrm>
              <a:off x="1613394" y="3061097"/>
              <a:ext cx="4406760" cy="820440"/>
            </p14:xfrm>
          </p:contentPart>
        </mc:Choice>
        <mc:Fallback xmlns="">
          <p:pic>
            <p:nvPicPr>
              <p:cNvPr id="7" name="Käsinkirjoitus 6">
                <a:extLst>
                  <a:ext uri="{FF2B5EF4-FFF2-40B4-BE49-F238E27FC236}">
                    <a16:creationId xmlns:a16="http://schemas.microsoft.com/office/drawing/2014/main" id="{A07F4A1A-AC32-4D46-B447-59E9C94EF5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395" y="3052453"/>
                <a:ext cx="4424399" cy="8380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Käsinkirjoitus 7">
                <a:extLst>
                  <a:ext uri="{FF2B5EF4-FFF2-40B4-BE49-F238E27FC236}">
                    <a16:creationId xmlns:a16="http://schemas.microsoft.com/office/drawing/2014/main" xmlns="" id="{6F64F5C0-BDE4-4FEB-B03E-A92668A76EE2}"/>
                  </a:ext>
                </a:extLst>
              </p14:cNvPr>
              <p14:cNvContentPartPr/>
              <p14:nvPr/>
            </p14:nvContentPartPr>
            <p14:xfrm>
              <a:off x="1039194" y="4102937"/>
              <a:ext cx="512640" cy="440280"/>
            </p14:xfrm>
          </p:contentPart>
        </mc:Choice>
        <mc:Fallback xmlns="">
          <p:pic>
            <p:nvPicPr>
              <p:cNvPr id="8" name="Käsinkirjoitus 7">
                <a:extLst>
                  <a:ext uri="{FF2B5EF4-FFF2-40B4-BE49-F238E27FC236}">
                    <a16:creationId xmlns:a16="http://schemas.microsoft.com/office/drawing/2014/main" id="{6F64F5C0-BDE4-4FEB-B03E-A92668A76EE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30554" y="4094297"/>
                <a:ext cx="530280" cy="45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Käsinkirjoitus 14">
                <a:extLst>
                  <a:ext uri="{FF2B5EF4-FFF2-40B4-BE49-F238E27FC236}">
                    <a16:creationId xmlns:a16="http://schemas.microsoft.com/office/drawing/2014/main" xmlns="" id="{33384AA8-56C7-46F5-AC5F-EAF403F03B87}"/>
                  </a:ext>
                </a:extLst>
              </p14:cNvPr>
              <p14:cNvContentPartPr/>
              <p14:nvPr/>
            </p14:nvContentPartPr>
            <p14:xfrm>
              <a:off x="3804354" y="4720697"/>
              <a:ext cx="3245040" cy="353520"/>
            </p14:xfrm>
          </p:contentPart>
        </mc:Choice>
        <mc:Fallback xmlns="">
          <p:pic>
            <p:nvPicPr>
              <p:cNvPr id="15" name="Käsinkirjoitus 14">
                <a:extLst>
                  <a:ext uri="{FF2B5EF4-FFF2-40B4-BE49-F238E27FC236}">
                    <a16:creationId xmlns:a16="http://schemas.microsoft.com/office/drawing/2014/main" id="{33384AA8-56C7-46F5-AC5F-EAF403F03B8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95714" y="4712057"/>
                <a:ext cx="3262680" cy="37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Käsinkirjoitus 15">
                <a:extLst>
                  <a:ext uri="{FF2B5EF4-FFF2-40B4-BE49-F238E27FC236}">
                    <a16:creationId xmlns:a16="http://schemas.microsoft.com/office/drawing/2014/main" xmlns="" id="{2191D3D9-6558-468D-A72D-BC8C1421B3F4}"/>
                  </a:ext>
                </a:extLst>
              </p14:cNvPr>
              <p14:cNvContentPartPr/>
              <p14:nvPr/>
            </p14:nvContentPartPr>
            <p14:xfrm>
              <a:off x="5166234" y="5038937"/>
              <a:ext cx="2778120" cy="278640"/>
            </p14:xfrm>
          </p:contentPart>
        </mc:Choice>
        <mc:Fallback xmlns="">
          <p:pic>
            <p:nvPicPr>
              <p:cNvPr id="16" name="Käsinkirjoitus 15">
                <a:extLst>
                  <a:ext uri="{FF2B5EF4-FFF2-40B4-BE49-F238E27FC236}">
                    <a16:creationId xmlns:a16="http://schemas.microsoft.com/office/drawing/2014/main" id="{2191D3D9-6558-468D-A72D-BC8C1421B3F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57234" y="5030297"/>
                <a:ext cx="279576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Käsinkirjoitus 16">
                <a:extLst>
                  <a:ext uri="{FF2B5EF4-FFF2-40B4-BE49-F238E27FC236}">
                    <a16:creationId xmlns:a16="http://schemas.microsoft.com/office/drawing/2014/main" xmlns="" id="{572E4C67-29CB-439B-BB4D-AB06F34E03D5}"/>
                  </a:ext>
                </a:extLst>
              </p14:cNvPr>
              <p14:cNvContentPartPr/>
              <p14:nvPr/>
            </p14:nvContentPartPr>
            <p14:xfrm>
              <a:off x="2987514" y="5592257"/>
              <a:ext cx="2179080" cy="43920"/>
            </p14:xfrm>
          </p:contentPart>
        </mc:Choice>
        <mc:Fallback xmlns="">
          <p:pic>
            <p:nvPicPr>
              <p:cNvPr id="17" name="Käsinkirjoitus 16">
                <a:extLst>
                  <a:ext uri="{FF2B5EF4-FFF2-40B4-BE49-F238E27FC236}">
                    <a16:creationId xmlns:a16="http://schemas.microsoft.com/office/drawing/2014/main" id="{572E4C67-29CB-439B-BB4D-AB06F34E03D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78874" y="5583617"/>
                <a:ext cx="2196720" cy="6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15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26AD914-271E-4B95-BA04-BE20FBF7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559"/>
          </a:xfrm>
        </p:spPr>
        <p:txBody>
          <a:bodyPr/>
          <a:lstStyle/>
          <a:p>
            <a:r>
              <a:rPr lang="fi-FI" b="1" dirty="0"/>
              <a:t>M50 ja N50 joukkuekisat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DEBFADA8-CDE5-47E3-A589-E58665DFC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fi-FI" sz="5000" b="1" dirty="0"/>
              <a:t>M50</a:t>
            </a:r>
            <a:br>
              <a:rPr lang="fi-FI" sz="5000" b="1" dirty="0"/>
            </a:br>
            <a:r>
              <a:rPr lang="fi-FI" sz="5000" b="1" dirty="0"/>
              <a:t>- Lauantaina pelataan aamupäivällä 2 paripeliä </a:t>
            </a:r>
            <a:r>
              <a:rPr lang="fi-FI" sz="5000" b="1" dirty="0" err="1"/>
              <a:t>fourball</a:t>
            </a:r>
            <a:r>
              <a:rPr lang="fi-FI" sz="5000" b="1" dirty="0"/>
              <a:t> pelinä, molemmat tuloksiin</a:t>
            </a:r>
            <a:br>
              <a:rPr lang="fi-FI" sz="5000" b="1" dirty="0"/>
            </a:br>
            <a:r>
              <a:rPr lang="fi-FI" sz="5000" b="1" dirty="0"/>
              <a:t>- Lauantaina pelataan iltapäivällä 2 paripeliä </a:t>
            </a:r>
            <a:r>
              <a:rPr lang="fi-FI" sz="5000" b="1" dirty="0" err="1"/>
              <a:t>foursome</a:t>
            </a:r>
            <a:r>
              <a:rPr lang="fi-FI" sz="5000" b="1" dirty="0"/>
              <a:t> pelinä, molemmat tuloksiin, lisäys</a:t>
            </a:r>
            <a:br>
              <a:rPr lang="fi-FI" sz="5000" b="1" dirty="0"/>
            </a:br>
            <a:r>
              <a:rPr lang="fi-FI" sz="5000" b="1" dirty="0"/>
              <a:t>- Pelaajat saavat olla samoja tai eri pelaajia, maksimi pelaaja määrä on 6.</a:t>
            </a:r>
            <a:br>
              <a:rPr lang="fi-FI" sz="5000" b="1" dirty="0"/>
            </a:br>
            <a:r>
              <a:rPr lang="fi-FI" sz="5000" b="1" dirty="0"/>
              <a:t>- Sunnuntaina singelit entiseen tapaan 3 tulosta neljästä</a:t>
            </a:r>
            <a:br>
              <a:rPr lang="fi-FI" sz="5000" b="1" dirty="0"/>
            </a:br>
            <a:r>
              <a:rPr lang="fi-FI" sz="5000" b="1" dirty="0"/>
              <a:t>- Muutoksella lisäarvoa paripeleille</a:t>
            </a:r>
            <a:br>
              <a:rPr lang="fi-FI" sz="5000" b="1" dirty="0"/>
            </a:br>
            <a:r>
              <a:rPr lang="fi-FI" sz="5000" b="1" dirty="0"/>
              <a:t>- Kilpailumaksu nousee 370 €, </a:t>
            </a:r>
          </a:p>
          <a:p>
            <a:pPr marL="0" indent="0">
              <a:lnSpc>
                <a:spcPct val="120000"/>
              </a:lnSpc>
              <a:buNone/>
            </a:pPr>
            <a:endParaRPr lang="fi-FI" sz="5000" dirty="0"/>
          </a:p>
          <a:p>
            <a:pPr>
              <a:lnSpc>
                <a:spcPct val="120000"/>
              </a:lnSpc>
              <a:buSzPts val="2100"/>
            </a:pPr>
            <a:r>
              <a:rPr lang="fi-FI" sz="5000" b="1" dirty="0">
                <a:solidFill>
                  <a:srgbClr val="000000"/>
                </a:solidFill>
                <a:latin typeface="Calibri" panose="020F0502020204030204" pitchFamily="34" charset="0"/>
              </a:rPr>
              <a:t>N50</a:t>
            </a:r>
            <a:br>
              <a:rPr lang="fi-FI" sz="50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5000" b="1" dirty="0">
                <a:solidFill>
                  <a:srgbClr val="000000"/>
                </a:solidFill>
                <a:latin typeface="Calibri" panose="020F0502020204030204" pitchFamily="34" charset="0"/>
              </a:rPr>
              <a:t>- Ei tässä vaiheessa päätettyjä muutoksia</a:t>
            </a:r>
            <a:r>
              <a:rPr lang="fi-FI" sz="3800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fi-FI" sz="3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3800" dirty="0"/>
              <a:t/>
            </a:r>
            <a:br>
              <a:rPr lang="fi-FI" sz="3800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DE3A4BA5-A561-4C8D-9B13-28A65C616E3C}"/>
                  </a:ext>
                </a:extLst>
              </p14:cNvPr>
              <p14:cNvContentPartPr/>
              <p14:nvPr/>
            </p14:nvContentPartPr>
            <p14:xfrm>
              <a:off x="1445634" y="2411657"/>
              <a:ext cx="9026280" cy="14112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DE3A4BA5-A561-4C8D-9B13-28A65C616E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6994" y="2403017"/>
                <a:ext cx="9043920" cy="15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910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CEEE5F5-6207-482C-8FA8-153BDF45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763"/>
          </a:xfrm>
        </p:spPr>
        <p:txBody>
          <a:bodyPr/>
          <a:lstStyle/>
          <a:p>
            <a:r>
              <a:rPr lang="fi-FI" b="1" dirty="0"/>
              <a:t>M50 haastaja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74BCC85-294B-4894-9F3E-1726005FC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28"/>
            <a:ext cx="10515600" cy="4730935"/>
          </a:xfrm>
        </p:spPr>
        <p:txBody>
          <a:bodyPr/>
          <a:lstStyle/>
          <a:p>
            <a:r>
              <a:rPr lang="fi-FI" b="1" dirty="0"/>
              <a:t>Kilpailuja 5 ja kaikki yhden kierroksen kilpailuja</a:t>
            </a:r>
          </a:p>
          <a:p>
            <a:r>
              <a:rPr lang="fi-FI" b="1" dirty="0"/>
              <a:t>Entiset tasoitusrajat</a:t>
            </a:r>
          </a:p>
          <a:p>
            <a:r>
              <a:rPr lang="fi-FI" b="1" dirty="0"/>
              <a:t>Kaikki tuloksiin mukaan</a:t>
            </a:r>
          </a:p>
          <a:p>
            <a:r>
              <a:rPr lang="fi-FI" b="1" dirty="0"/>
              <a:t>Kisat viikonloppuisin</a:t>
            </a:r>
          </a:p>
          <a:p>
            <a:r>
              <a:rPr lang="fi-FI" b="1" dirty="0"/>
              <a:t>Viimeinen kisa pistearvo 1,3 kertainen</a:t>
            </a:r>
          </a:p>
        </p:txBody>
      </p:sp>
    </p:spTree>
    <p:extLst>
      <p:ext uri="{BB962C8B-B14F-4D97-AF65-F5344CB8AC3E}">
        <p14:creationId xmlns:p14="http://schemas.microsoft.com/office/powerpoint/2010/main" val="359260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CEEE5F5-6207-482C-8FA8-153BDF45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763"/>
          </a:xfrm>
        </p:spPr>
        <p:txBody>
          <a:bodyPr/>
          <a:lstStyle/>
          <a:p>
            <a:r>
              <a:rPr lang="fi-FI" b="1" dirty="0"/>
              <a:t>M60, M65, M70 ja M75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74BCC85-294B-4894-9F3E-1726005FC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28"/>
            <a:ext cx="10515600" cy="4730935"/>
          </a:xfrm>
        </p:spPr>
        <p:txBody>
          <a:bodyPr/>
          <a:lstStyle/>
          <a:p>
            <a:r>
              <a:rPr lang="fi-FI" b="1" dirty="0"/>
              <a:t>Kilpailuja 5 </a:t>
            </a:r>
          </a:p>
          <a:p>
            <a:r>
              <a:rPr lang="fi-FI" b="1" dirty="0"/>
              <a:t>SM kisa 2 pv, muut lyöntipelit 3 kpl 1 päiväisiä ja </a:t>
            </a:r>
            <a:r>
              <a:rPr lang="fi-FI" b="1" dirty="0" err="1"/>
              <a:t>rp</a:t>
            </a:r>
            <a:r>
              <a:rPr lang="fi-FI" b="1" dirty="0"/>
              <a:t> 1..2 pv</a:t>
            </a:r>
          </a:p>
          <a:p>
            <a:r>
              <a:rPr lang="fi-FI" b="1" dirty="0"/>
              <a:t>Reikäpeli vain </a:t>
            </a:r>
            <a:r>
              <a:rPr lang="fi-FI" b="1" dirty="0" err="1"/>
              <a:t>scr</a:t>
            </a:r>
            <a:r>
              <a:rPr lang="fi-FI" b="1" dirty="0"/>
              <a:t> luokassa</a:t>
            </a:r>
          </a:p>
          <a:p>
            <a:r>
              <a:rPr lang="fi-FI" b="1" dirty="0"/>
              <a:t>Kaikki mukaan pistelaskentaan</a:t>
            </a:r>
          </a:p>
          <a:p>
            <a:r>
              <a:rPr lang="fi-FI" b="1" dirty="0"/>
              <a:t>Viimeisen lyöntipelikisan (ei SM) pistearvo on 1,3 kertainen</a:t>
            </a:r>
          </a:p>
          <a:p>
            <a:r>
              <a:rPr lang="fi-FI" b="1" dirty="0"/>
              <a:t>SM M75 joukkuekisa 3-henkinen</a:t>
            </a:r>
          </a:p>
        </p:txBody>
      </p:sp>
    </p:spTree>
    <p:extLst>
      <p:ext uri="{BB962C8B-B14F-4D97-AF65-F5344CB8AC3E}">
        <p14:creationId xmlns:p14="http://schemas.microsoft.com/office/powerpoint/2010/main" val="136842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CEEE5F5-6207-482C-8FA8-153BDF45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860"/>
            <a:ext cx="10515600" cy="708763"/>
          </a:xfrm>
        </p:spPr>
        <p:txBody>
          <a:bodyPr/>
          <a:lstStyle/>
          <a:p>
            <a:r>
              <a:rPr lang="fi-FI" b="1" dirty="0"/>
              <a:t>N60 ja N70 </a:t>
            </a:r>
            <a:r>
              <a:rPr lang="fi-FI" b="1" dirty="0" err="1"/>
              <a:t>tourit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674BCC85-294B-4894-9F3E-1726005FC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28"/>
            <a:ext cx="10515600" cy="4730935"/>
          </a:xfrm>
        </p:spPr>
        <p:txBody>
          <a:bodyPr/>
          <a:lstStyle/>
          <a:p>
            <a:r>
              <a:rPr lang="fi-FI" b="1" dirty="0"/>
              <a:t>Kilpailuja 4</a:t>
            </a:r>
          </a:p>
          <a:p>
            <a:r>
              <a:rPr lang="fi-FI" b="1" dirty="0"/>
              <a:t>HCP kilpailuja tasoitusraja 8,0…36,0</a:t>
            </a:r>
          </a:p>
          <a:p>
            <a:r>
              <a:rPr lang="fi-FI" b="1" dirty="0"/>
              <a:t>Kaikki mukaan pistelaskentaan</a:t>
            </a:r>
          </a:p>
          <a:p>
            <a:r>
              <a:rPr lang="fi-FI" b="1" dirty="0"/>
              <a:t>Viimeisen kisan pistearvo on 1,3 kertainen</a:t>
            </a:r>
          </a:p>
          <a:p>
            <a:r>
              <a:rPr lang="fi-FI" b="1" dirty="0"/>
              <a:t>Pelataan samalla kentällä ja samana päivänä M75 sarjan kanssa</a:t>
            </a:r>
            <a:br>
              <a:rPr lang="fi-FI" b="1" dirty="0"/>
            </a:br>
            <a:endParaRPr lang="fi-FI" b="1" dirty="0"/>
          </a:p>
          <a:p>
            <a:r>
              <a:rPr lang="fi-FI" b="1" dirty="0"/>
              <a:t>Tourin vetäjä vaihtuu Liisa Eerola lopettaa ja Tellervo Maunuksela aloittaa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xmlns="" id="{88C9356B-BE6D-4798-9406-5F7CDC597A5F}"/>
                  </a:ext>
                </a:extLst>
              </p14:cNvPr>
              <p14:cNvContentPartPr/>
              <p14:nvPr/>
            </p14:nvContentPartPr>
            <p14:xfrm>
              <a:off x="-117126" y="4571657"/>
              <a:ext cx="360" cy="36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88C9356B-BE6D-4798-9406-5F7CDC597A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6126" y="456265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Käsinkirjoitus 4">
                <a:extLst>
                  <a:ext uri="{FF2B5EF4-FFF2-40B4-BE49-F238E27FC236}">
                    <a16:creationId xmlns:a16="http://schemas.microsoft.com/office/drawing/2014/main" xmlns="" id="{D1D995F4-C8F2-4D15-B730-11560A7BC4AF}"/>
                  </a:ext>
                </a:extLst>
              </p14:cNvPr>
              <p14:cNvContentPartPr/>
              <p14:nvPr/>
            </p14:nvContentPartPr>
            <p14:xfrm>
              <a:off x="1254474" y="4762817"/>
              <a:ext cx="9487800" cy="86400"/>
            </p14:xfrm>
          </p:contentPart>
        </mc:Choice>
        <mc:Fallback xmlns="">
          <p:pic>
            <p:nvPicPr>
              <p:cNvPr id="5" name="Käsinkirjoitus 4">
                <a:extLst>
                  <a:ext uri="{FF2B5EF4-FFF2-40B4-BE49-F238E27FC236}">
                    <a16:creationId xmlns:a16="http://schemas.microsoft.com/office/drawing/2014/main" id="{D1D995F4-C8F2-4D15-B730-11560A7BC4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5474" y="4754177"/>
                <a:ext cx="9505440" cy="1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xmlns="" id="{779D3AF9-7E59-4702-A61A-0E8A0048242A}"/>
                  </a:ext>
                </a:extLst>
              </p14:cNvPr>
              <p14:cNvContentPartPr/>
              <p14:nvPr/>
            </p14:nvContentPartPr>
            <p14:xfrm>
              <a:off x="1243674" y="5222177"/>
              <a:ext cx="1022400" cy="4356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779D3AF9-7E59-4702-A61A-0E8A0048242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34674" y="5213177"/>
                <a:ext cx="1040040" cy="6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646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179</Words>
  <Application>Microsoft Office PowerPoint</Application>
  <PresentationFormat>Laajakuva</PresentationFormat>
  <Paragraphs>58</Paragraphs>
  <Slides>14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Office-teema</vt:lpstr>
      <vt:lpstr>Worksheet</vt:lpstr>
      <vt:lpstr>SGS Kilpailut 2019</vt:lpstr>
      <vt:lpstr>Kilpailijamäärät</vt:lpstr>
      <vt:lpstr>Eri pelaajia toureilla;</vt:lpstr>
      <vt:lpstr>PowerPoint-esitys</vt:lpstr>
      <vt:lpstr>FST muutokset</vt:lpstr>
      <vt:lpstr>M50 ja N50 joukkuekisat</vt:lpstr>
      <vt:lpstr>M50 haastaja</vt:lpstr>
      <vt:lpstr>M60, M65, M70 ja M75</vt:lpstr>
      <vt:lpstr>N60 ja N70 tourit</vt:lpstr>
      <vt:lpstr>Tour viikonloput:</vt:lpstr>
      <vt:lpstr>Reikäpelit M60, M65, M70, M75 ja N65</vt:lpstr>
      <vt:lpstr>Reikäpelit jatkuu:</vt:lpstr>
      <vt:lpstr>Pohjois-Suomen Tour (SCR)</vt:lpstr>
      <vt:lpstr>Aluetourit: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SGS Kilpailut 2019</dc:title>
  <dc:creator>Käyttäjä</dc:creator>
  <cp:lastModifiedBy>Matti Santanen</cp:lastModifiedBy>
  <cp:revision>62</cp:revision>
  <dcterms:created xsi:type="dcterms:W3CDTF">2018-10-25T17:20:06Z</dcterms:created>
  <dcterms:modified xsi:type="dcterms:W3CDTF">2018-11-14T16:12:56Z</dcterms:modified>
</cp:coreProperties>
</file>